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handoutMasterIdLst>
    <p:handoutMasterId r:id="rId12"/>
  </p:handoutMasterIdLst>
  <p:sldIdLst>
    <p:sldId id="269" r:id="rId2"/>
    <p:sldId id="257" r:id="rId3"/>
    <p:sldId id="264" r:id="rId4"/>
    <p:sldId id="324" r:id="rId5"/>
    <p:sldId id="323" r:id="rId6"/>
    <p:sldId id="265" r:id="rId7"/>
    <p:sldId id="266" r:id="rId8"/>
    <p:sldId id="267" r:id="rId9"/>
    <p:sldId id="268" r:id="rId10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4EEFA"/>
    <a:srgbClr val="50A0E0"/>
    <a:srgbClr val="06478B"/>
    <a:srgbClr val="0D0619"/>
    <a:srgbClr val="102641"/>
    <a:srgbClr val="BAAF4C"/>
    <a:srgbClr val="1BB3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00" autoAdjust="0"/>
    <p:restoredTop sz="94643"/>
  </p:normalViewPr>
  <p:slideViewPr>
    <p:cSldViewPr snapToGrid="0">
      <p:cViewPr varScale="1">
        <p:scale>
          <a:sx n="90" d="100"/>
          <a:sy n="90" d="100"/>
        </p:scale>
        <p:origin x="872" y="20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92" d="100"/>
          <a:sy n="92" d="100"/>
        </p:scale>
        <p:origin x="3576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A9F1D46E-21D3-8912-374D-491FF4A2F22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5E762476-510E-2584-6245-4BDBCDED358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3CE63D-9B9A-48AB-B510-12A6E65B0EC6}" type="datetimeFigureOut">
              <a:rPr lang="es-CO" smtClean="0"/>
              <a:t>12/02/25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C0B5B422-F393-1321-656A-93A0DCB138A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9442EEB4-E44D-9D6E-C62C-451D7BDA84C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FD910A-3B73-4793-99A1-3A87EB8C1BF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97464508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804246-3474-457F-9001-FAC654C1EA69}" type="datetimeFigureOut">
              <a:rPr lang="es-CO" smtClean="0"/>
              <a:t>12/02/25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9F065B-2F95-4F1C-810F-3D660B95843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2572705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9F065B-2F95-4F1C-810F-3D660B958436}" type="slidenum">
              <a:rPr lang="es-CO" smtClean="0"/>
              <a:t>2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885410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8.png"/><Relationship Id="rId7" Type="http://schemas.openxmlformats.org/officeDocument/2006/relationships/image" Target="../media/image17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9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9.svg"/><Relationship Id="rId7" Type="http://schemas.openxmlformats.org/officeDocument/2006/relationships/image" Target="../media/image20.jp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jpe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8.png"/><Relationship Id="rId7" Type="http://schemas.openxmlformats.org/officeDocument/2006/relationships/image" Target="../media/image17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9.sv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2.png"/><Relationship Id="rId7" Type="http://schemas.openxmlformats.org/officeDocument/2006/relationships/image" Target="../media/image9.sv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 descr="Edificio en frente de un hotel&#10;&#10;Descripción generada automáticamente">
            <a:extLst>
              <a:ext uri="{FF2B5EF4-FFF2-40B4-BE49-F238E27FC236}">
                <a16:creationId xmlns:a16="http://schemas.microsoft.com/office/drawing/2014/main" id="{820D4C99-F0AB-9724-4B1B-076EB40C21B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72" t="833" b="1172"/>
          <a:stretch/>
        </p:blipFill>
        <p:spPr>
          <a:xfrm>
            <a:off x="2387154" y="-1"/>
            <a:ext cx="9804845" cy="6857999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4B7848F0-2D88-BDD2-3FB0-4F8FA79C523A}"/>
              </a:ext>
            </a:extLst>
          </p:cNvPr>
          <p:cNvSpPr/>
          <p:nvPr userDrawn="1"/>
        </p:nvSpPr>
        <p:spPr>
          <a:xfrm>
            <a:off x="-1" y="-1"/>
            <a:ext cx="12192000" cy="6879056"/>
          </a:xfrm>
          <a:prstGeom prst="rect">
            <a:avLst/>
          </a:prstGeom>
          <a:gradFill>
            <a:gsLst>
              <a:gs pos="27000">
                <a:srgbClr val="06478B"/>
              </a:gs>
              <a:gs pos="80000">
                <a:srgbClr val="06478B">
                  <a:alpha val="76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1" name="Rectángulo 30">
            <a:extLst>
              <a:ext uri="{FF2B5EF4-FFF2-40B4-BE49-F238E27FC236}">
                <a16:creationId xmlns:a16="http://schemas.microsoft.com/office/drawing/2014/main" id="{6E59A03E-5C63-304C-54B2-D3A848CB0A21}"/>
              </a:ext>
            </a:extLst>
          </p:cNvPr>
          <p:cNvSpPr/>
          <p:nvPr userDrawn="1"/>
        </p:nvSpPr>
        <p:spPr>
          <a:xfrm>
            <a:off x="-20885" y="-468959"/>
            <a:ext cx="1765854" cy="4907197"/>
          </a:xfrm>
          <a:prstGeom prst="rect">
            <a:avLst/>
          </a:prstGeom>
          <a:blipFill>
            <a:blip r:embed="rId3"/>
            <a:stretch>
              <a:fillRect l="-257463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EC6AD41C-AAAB-4BC5-BEE5-E7E287BD822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175" y="603162"/>
            <a:ext cx="2464758" cy="790536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E2B00187-9288-D331-39E8-EB5E3FA5731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42300" y="1750645"/>
            <a:ext cx="4032739" cy="4032739"/>
          </a:xfrm>
          <a:prstGeom prst="rect">
            <a:avLst/>
          </a:prstGeom>
        </p:spPr>
      </p:pic>
      <p:cxnSp>
        <p:nvCxnSpPr>
          <p:cNvPr id="35" name="Conector recto 34">
            <a:extLst>
              <a:ext uri="{FF2B5EF4-FFF2-40B4-BE49-F238E27FC236}">
                <a16:creationId xmlns:a16="http://schemas.microsoft.com/office/drawing/2014/main" id="{19CE7275-DED7-B8B5-277C-A4102CE3AC39}"/>
              </a:ext>
            </a:extLst>
          </p:cNvPr>
          <p:cNvCxnSpPr>
            <a:cxnSpLocks/>
          </p:cNvCxnSpPr>
          <p:nvPr userDrawn="1"/>
        </p:nvCxnSpPr>
        <p:spPr>
          <a:xfrm>
            <a:off x="0" y="4779819"/>
            <a:ext cx="7414953" cy="0"/>
          </a:xfrm>
          <a:prstGeom prst="line">
            <a:avLst/>
          </a:prstGeom>
          <a:ln w="12700">
            <a:solidFill>
              <a:srgbClr val="50A0E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CuadroTexto 36">
            <a:extLst>
              <a:ext uri="{FF2B5EF4-FFF2-40B4-BE49-F238E27FC236}">
                <a16:creationId xmlns:a16="http://schemas.microsoft.com/office/drawing/2014/main" id="{1E6C0BAB-6CEE-40CF-2F1B-4CC0D8F2F846}"/>
              </a:ext>
            </a:extLst>
          </p:cNvPr>
          <p:cNvSpPr txBox="1"/>
          <p:nvPr userDrawn="1"/>
        </p:nvSpPr>
        <p:spPr>
          <a:xfrm>
            <a:off x="10759440" y="556958"/>
            <a:ext cx="1432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>
                <a:solidFill>
                  <a:srgbClr val="E4EEFA"/>
                </a:solidFill>
              </a:rPr>
              <a:t>1909 - 2025</a:t>
            </a:r>
          </a:p>
        </p:txBody>
      </p:sp>
      <p:grpSp>
        <p:nvGrpSpPr>
          <p:cNvPr id="54" name="Grupo 53">
            <a:extLst>
              <a:ext uri="{FF2B5EF4-FFF2-40B4-BE49-F238E27FC236}">
                <a16:creationId xmlns:a16="http://schemas.microsoft.com/office/drawing/2014/main" id="{F4C6814F-AF12-D51D-E62D-619EBDEB8B91}"/>
              </a:ext>
            </a:extLst>
          </p:cNvPr>
          <p:cNvGrpSpPr/>
          <p:nvPr userDrawn="1"/>
        </p:nvGrpSpPr>
        <p:grpSpPr>
          <a:xfrm>
            <a:off x="8505690" y="6270037"/>
            <a:ext cx="3686309" cy="555664"/>
            <a:chOff x="8505690" y="6270037"/>
            <a:chExt cx="3686309" cy="555664"/>
          </a:xfrm>
        </p:grpSpPr>
        <p:sp>
          <p:nvSpPr>
            <p:cNvPr id="40" name="Forma libre: forma 39">
              <a:extLst>
                <a:ext uri="{FF2B5EF4-FFF2-40B4-BE49-F238E27FC236}">
                  <a16:creationId xmlns:a16="http://schemas.microsoft.com/office/drawing/2014/main" id="{9A35CF62-F85D-0FD1-FD77-0C5594A5D5AD}"/>
                </a:ext>
              </a:extLst>
            </p:cNvPr>
            <p:cNvSpPr/>
            <p:nvPr userDrawn="1"/>
          </p:nvSpPr>
          <p:spPr>
            <a:xfrm>
              <a:off x="8505690" y="6270037"/>
              <a:ext cx="3686309" cy="555664"/>
            </a:xfrm>
            <a:custGeom>
              <a:avLst/>
              <a:gdLst>
                <a:gd name="connsiteX0" fmla="*/ 277832 w 3686309"/>
                <a:gd name="connsiteY0" fmla="*/ 0 h 555664"/>
                <a:gd name="connsiteX1" fmla="*/ 3686309 w 3686309"/>
                <a:gd name="connsiteY1" fmla="*/ 0 h 555664"/>
                <a:gd name="connsiteX2" fmla="*/ 3686309 w 3686309"/>
                <a:gd name="connsiteY2" fmla="*/ 555664 h 555664"/>
                <a:gd name="connsiteX3" fmla="*/ 277832 w 3686309"/>
                <a:gd name="connsiteY3" fmla="*/ 555664 h 555664"/>
                <a:gd name="connsiteX4" fmla="*/ 0 w 3686309"/>
                <a:gd name="connsiteY4" fmla="*/ 277832 h 555664"/>
                <a:gd name="connsiteX5" fmla="*/ 277832 w 3686309"/>
                <a:gd name="connsiteY5" fmla="*/ 0 h 555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86309" h="555664">
                  <a:moveTo>
                    <a:pt x="277832" y="0"/>
                  </a:moveTo>
                  <a:lnTo>
                    <a:pt x="3686309" y="0"/>
                  </a:lnTo>
                  <a:lnTo>
                    <a:pt x="3686309" y="555664"/>
                  </a:lnTo>
                  <a:lnTo>
                    <a:pt x="277832" y="555664"/>
                  </a:lnTo>
                  <a:cubicBezTo>
                    <a:pt x="124390" y="555664"/>
                    <a:pt x="0" y="431274"/>
                    <a:pt x="0" y="277832"/>
                  </a:cubicBezTo>
                  <a:cubicBezTo>
                    <a:pt x="0" y="124390"/>
                    <a:pt x="124390" y="0"/>
                    <a:pt x="277832" y="0"/>
                  </a:cubicBezTo>
                  <a:close/>
                </a:path>
              </a:pathLst>
            </a:custGeom>
            <a:solidFill>
              <a:srgbClr val="0D061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CO"/>
            </a:p>
          </p:txBody>
        </p:sp>
        <p:sp>
          <p:nvSpPr>
            <p:cNvPr id="11" name="Subtítulo 2">
              <a:extLst>
                <a:ext uri="{FF2B5EF4-FFF2-40B4-BE49-F238E27FC236}">
                  <a16:creationId xmlns:a16="http://schemas.microsoft.com/office/drawing/2014/main" id="{899B03D1-17AF-0EFE-2974-F2075B7C9BA4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8718300" y="6442253"/>
              <a:ext cx="1790008" cy="300457"/>
            </a:xfrm>
            <a:prstGeom prst="rect">
              <a:avLst/>
            </a:prstGeom>
            <a:noFill/>
            <a:ln>
              <a:noFill/>
            </a:ln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dirty="0">
                  <a:solidFill>
                    <a:srgbClr val="50A0E0"/>
                  </a:solidFill>
                </a:rPr>
                <a:t>Versión: 2025</a:t>
              </a:r>
            </a:p>
          </p:txBody>
        </p:sp>
        <p:sp>
          <p:nvSpPr>
            <p:cNvPr id="14" name="Subtítulo 2">
              <a:extLst>
                <a:ext uri="{FF2B5EF4-FFF2-40B4-BE49-F238E27FC236}">
                  <a16:creationId xmlns:a16="http://schemas.microsoft.com/office/drawing/2014/main" id="{0E01FC55-B031-3ACA-1E05-A03B1CFA7D2E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9787478" y="6468803"/>
              <a:ext cx="2310939" cy="30045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b="1" dirty="0">
                  <a:solidFill>
                    <a:schemeClr val="bg1"/>
                  </a:solidFill>
                </a:rPr>
                <a:t>UNIÓN, PROYECCIÓN, LIDERAZGO</a:t>
              </a:r>
            </a:p>
          </p:txBody>
        </p:sp>
        <p:cxnSp>
          <p:nvCxnSpPr>
            <p:cNvPr id="17" name="Conector recto 16">
              <a:extLst>
                <a:ext uri="{FF2B5EF4-FFF2-40B4-BE49-F238E27FC236}">
                  <a16:creationId xmlns:a16="http://schemas.microsoft.com/office/drawing/2014/main" id="{E93760AA-C3A9-1490-068B-9A11DA1841E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87478" y="6453216"/>
              <a:ext cx="0" cy="189307"/>
            </a:xfrm>
            <a:prstGeom prst="line">
              <a:avLst/>
            </a:prstGeom>
            <a:ln>
              <a:solidFill>
                <a:srgbClr val="BAAF4C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Forma libre: forma 43">
            <a:extLst>
              <a:ext uri="{FF2B5EF4-FFF2-40B4-BE49-F238E27FC236}">
                <a16:creationId xmlns:a16="http://schemas.microsoft.com/office/drawing/2014/main" id="{51FF009C-D5CE-5544-3493-00D1125711A6}"/>
              </a:ext>
            </a:extLst>
          </p:cNvPr>
          <p:cNvSpPr/>
          <p:nvPr userDrawn="1"/>
        </p:nvSpPr>
        <p:spPr>
          <a:xfrm>
            <a:off x="10493431" y="407291"/>
            <a:ext cx="1719453" cy="721606"/>
          </a:xfrm>
          <a:custGeom>
            <a:avLst/>
            <a:gdLst>
              <a:gd name="connsiteX0" fmla="*/ 0 w 1719453"/>
              <a:gd name="connsiteY0" fmla="*/ 360802 h 721606"/>
              <a:gd name="connsiteX1" fmla="*/ 0 w 1719453"/>
              <a:gd name="connsiteY1" fmla="*/ 360803 h 721606"/>
              <a:gd name="connsiteX2" fmla="*/ 0 w 1719453"/>
              <a:gd name="connsiteY2" fmla="*/ 360803 h 721606"/>
              <a:gd name="connsiteX3" fmla="*/ 360803 w 1719453"/>
              <a:gd name="connsiteY3" fmla="*/ 0 h 721606"/>
              <a:gd name="connsiteX4" fmla="*/ 1719453 w 1719453"/>
              <a:gd name="connsiteY4" fmla="*/ 0 h 721606"/>
              <a:gd name="connsiteX5" fmla="*/ 1719453 w 1719453"/>
              <a:gd name="connsiteY5" fmla="*/ 721606 h 721606"/>
              <a:gd name="connsiteX6" fmla="*/ 360803 w 1719453"/>
              <a:gd name="connsiteY6" fmla="*/ 721605 h 721606"/>
              <a:gd name="connsiteX7" fmla="*/ 7330 w 1719453"/>
              <a:gd name="connsiteY7" fmla="*/ 433516 h 721606"/>
              <a:gd name="connsiteX8" fmla="*/ 0 w 1719453"/>
              <a:gd name="connsiteY8" fmla="*/ 360803 h 721606"/>
              <a:gd name="connsiteX9" fmla="*/ 7330 w 1719453"/>
              <a:gd name="connsiteY9" fmla="*/ 288089 h 721606"/>
              <a:gd name="connsiteX10" fmla="*/ 360803 w 1719453"/>
              <a:gd name="connsiteY10" fmla="*/ 0 h 721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719453" h="721606">
                <a:moveTo>
                  <a:pt x="0" y="360802"/>
                </a:moveTo>
                <a:lnTo>
                  <a:pt x="0" y="360803"/>
                </a:lnTo>
                <a:lnTo>
                  <a:pt x="0" y="360803"/>
                </a:lnTo>
                <a:close/>
                <a:moveTo>
                  <a:pt x="360803" y="0"/>
                </a:moveTo>
                <a:lnTo>
                  <a:pt x="1719453" y="0"/>
                </a:lnTo>
                <a:lnTo>
                  <a:pt x="1719453" y="721606"/>
                </a:lnTo>
                <a:lnTo>
                  <a:pt x="360803" y="721605"/>
                </a:lnTo>
                <a:cubicBezTo>
                  <a:pt x="186445" y="721605"/>
                  <a:pt x="40974" y="597928"/>
                  <a:pt x="7330" y="433516"/>
                </a:cubicBezTo>
                <a:lnTo>
                  <a:pt x="0" y="360803"/>
                </a:lnTo>
                <a:lnTo>
                  <a:pt x="7330" y="288089"/>
                </a:lnTo>
                <a:cubicBezTo>
                  <a:pt x="40974" y="123677"/>
                  <a:pt x="186445" y="0"/>
                  <a:pt x="360803" y="0"/>
                </a:cubicBezTo>
                <a:close/>
              </a:path>
            </a:pathLst>
          </a:custGeom>
          <a:solidFill>
            <a:srgbClr val="0D0619">
              <a:alpha val="56000"/>
            </a:srgb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CO">
              <a:ln>
                <a:solidFill>
                  <a:srgbClr val="0D0619"/>
                </a:solidFill>
              </a:ln>
            </a:endParaRPr>
          </a:p>
        </p:txBody>
      </p:sp>
      <p:sp>
        <p:nvSpPr>
          <p:cNvPr id="42" name="Forma libre: forma 41">
            <a:extLst>
              <a:ext uri="{FF2B5EF4-FFF2-40B4-BE49-F238E27FC236}">
                <a16:creationId xmlns:a16="http://schemas.microsoft.com/office/drawing/2014/main" id="{B608757E-9989-5684-3710-D61D93D280A0}"/>
              </a:ext>
            </a:extLst>
          </p:cNvPr>
          <p:cNvSpPr/>
          <p:nvPr userDrawn="1"/>
        </p:nvSpPr>
        <p:spPr>
          <a:xfrm>
            <a:off x="10520627" y="359971"/>
            <a:ext cx="1692256" cy="721606"/>
          </a:xfrm>
          <a:custGeom>
            <a:avLst/>
            <a:gdLst>
              <a:gd name="connsiteX0" fmla="*/ 0 w 1692256"/>
              <a:gd name="connsiteY0" fmla="*/ 360802 h 721606"/>
              <a:gd name="connsiteX1" fmla="*/ 0 w 1692256"/>
              <a:gd name="connsiteY1" fmla="*/ 360803 h 721606"/>
              <a:gd name="connsiteX2" fmla="*/ 0 w 1692256"/>
              <a:gd name="connsiteY2" fmla="*/ 360803 h 721606"/>
              <a:gd name="connsiteX3" fmla="*/ 360803 w 1692256"/>
              <a:gd name="connsiteY3" fmla="*/ 0 h 721606"/>
              <a:gd name="connsiteX4" fmla="*/ 1692256 w 1692256"/>
              <a:gd name="connsiteY4" fmla="*/ 0 h 721606"/>
              <a:gd name="connsiteX5" fmla="*/ 1692256 w 1692256"/>
              <a:gd name="connsiteY5" fmla="*/ 721606 h 721606"/>
              <a:gd name="connsiteX6" fmla="*/ 360803 w 1692256"/>
              <a:gd name="connsiteY6" fmla="*/ 721605 h 721606"/>
              <a:gd name="connsiteX7" fmla="*/ 7330 w 1692256"/>
              <a:gd name="connsiteY7" fmla="*/ 433516 h 721606"/>
              <a:gd name="connsiteX8" fmla="*/ 0 w 1692256"/>
              <a:gd name="connsiteY8" fmla="*/ 360803 h 721606"/>
              <a:gd name="connsiteX9" fmla="*/ 7330 w 1692256"/>
              <a:gd name="connsiteY9" fmla="*/ 288089 h 721606"/>
              <a:gd name="connsiteX10" fmla="*/ 360803 w 1692256"/>
              <a:gd name="connsiteY10" fmla="*/ 0 h 721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92256" h="721606">
                <a:moveTo>
                  <a:pt x="0" y="360802"/>
                </a:moveTo>
                <a:lnTo>
                  <a:pt x="0" y="360803"/>
                </a:lnTo>
                <a:lnTo>
                  <a:pt x="0" y="360803"/>
                </a:lnTo>
                <a:close/>
                <a:moveTo>
                  <a:pt x="360803" y="0"/>
                </a:moveTo>
                <a:lnTo>
                  <a:pt x="1692256" y="0"/>
                </a:lnTo>
                <a:lnTo>
                  <a:pt x="1692256" y="721606"/>
                </a:lnTo>
                <a:lnTo>
                  <a:pt x="360803" y="721605"/>
                </a:lnTo>
                <a:cubicBezTo>
                  <a:pt x="186445" y="721605"/>
                  <a:pt x="40974" y="597928"/>
                  <a:pt x="7330" y="433516"/>
                </a:cubicBezTo>
                <a:lnTo>
                  <a:pt x="0" y="360803"/>
                </a:lnTo>
                <a:lnTo>
                  <a:pt x="7330" y="288089"/>
                </a:lnTo>
                <a:cubicBezTo>
                  <a:pt x="40974" y="123677"/>
                  <a:pt x="186445" y="0"/>
                  <a:pt x="360803" y="0"/>
                </a:cubicBezTo>
                <a:close/>
              </a:path>
            </a:pathLst>
          </a:custGeom>
          <a:solidFill>
            <a:srgbClr val="06478B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CO">
              <a:ln>
                <a:solidFill>
                  <a:srgbClr val="0D0619"/>
                </a:solidFill>
              </a:ln>
            </a:endParaRPr>
          </a:p>
        </p:txBody>
      </p:sp>
      <p:sp>
        <p:nvSpPr>
          <p:cNvPr id="53" name="Forma libre: forma 52">
            <a:extLst>
              <a:ext uri="{FF2B5EF4-FFF2-40B4-BE49-F238E27FC236}">
                <a16:creationId xmlns:a16="http://schemas.microsoft.com/office/drawing/2014/main" id="{A08ADB80-934F-16BA-65FA-5DDADF625B86}"/>
              </a:ext>
            </a:extLst>
          </p:cNvPr>
          <p:cNvSpPr/>
          <p:nvPr userDrawn="1"/>
        </p:nvSpPr>
        <p:spPr>
          <a:xfrm rot="5400000">
            <a:off x="3198000" y="2261384"/>
            <a:ext cx="699856" cy="7091407"/>
          </a:xfrm>
          <a:custGeom>
            <a:avLst/>
            <a:gdLst>
              <a:gd name="connsiteX0" fmla="*/ 0 w 699856"/>
              <a:gd name="connsiteY0" fmla="*/ 7091407 h 7091407"/>
              <a:gd name="connsiteX1" fmla="*/ 0 w 699856"/>
              <a:gd name="connsiteY1" fmla="*/ 349928 h 7091407"/>
              <a:gd name="connsiteX2" fmla="*/ 349928 w 699856"/>
              <a:gd name="connsiteY2" fmla="*/ 0 h 7091407"/>
              <a:gd name="connsiteX3" fmla="*/ 699856 w 699856"/>
              <a:gd name="connsiteY3" fmla="*/ 349928 h 7091407"/>
              <a:gd name="connsiteX4" fmla="*/ 699856 w 699856"/>
              <a:gd name="connsiteY4" fmla="*/ 7091407 h 70914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9856" h="7091407">
                <a:moveTo>
                  <a:pt x="0" y="7091407"/>
                </a:moveTo>
                <a:lnTo>
                  <a:pt x="0" y="349928"/>
                </a:lnTo>
                <a:cubicBezTo>
                  <a:pt x="0" y="156668"/>
                  <a:pt x="156668" y="0"/>
                  <a:pt x="349928" y="0"/>
                </a:cubicBezTo>
                <a:cubicBezTo>
                  <a:pt x="543188" y="0"/>
                  <a:pt x="699856" y="156668"/>
                  <a:pt x="699856" y="349928"/>
                </a:cubicBezTo>
                <a:lnTo>
                  <a:pt x="699856" y="7091407"/>
                </a:lnTo>
                <a:close/>
              </a:path>
            </a:pathLst>
          </a:custGeom>
          <a:solidFill>
            <a:srgbClr val="0D0619">
              <a:alpha val="31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CO"/>
          </a:p>
        </p:txBody>
      </p:sp>
      <p:sp>
        <p:nvSpPr>
          <p:cNvPr id="51" name="Forma libre: forma 50">
            <a:extLst>
              <a:ext uri="{FF2B5EF4-FFF2-40B4-BE49-F238E27FC236}">
                <a16:creationId xmlns:a16="http://schemas.microsoft.com/office/drawing/2014/main" id="{093D57CD-F4FA-D711-D750-08D620EED0D4}"/>
              </a:ext>
            </a:extLst>
          </p:cNvPr>
          <p:cNvSpPr/>
          <p:nvPr userDrawn="1"/>
        </p:nvSpPr>
        <p:spPr>
          <a:xfrm>
            <a:off x="-1" y="4763316"/>
            <a:ext cx="8198340" cy="1141046"/>
          </a:xfrm>
          <a:custGeom>
            <a:avLst/>
            <a:gdLst>
              <a:gd name="connsiteX0" fmla="*/ 0 w 8198340"/>
              <a:gd name="connsiteY0" fmla="*/ 0 h 1141046"/>
              <a:gd name="connsiteX1" fmla="*/ 7627817 w 8198340"/>
              <a:gd name="connsiteY1" fmla="*/ 0 h 1141046"/>
              <a:gd name="connsiteX2" fmla="*/ 8198340 w 8198340"/>
              <a:gd name="connsiteY2" fmla="*/ 570523 h 1141046"/>
              <a:gd name="connsiteX3" fmla="*/ 7627817 w 8198340"/>
              <a:gd name="connsiteY3" fmla="*/ 1141046 h 1141046"/>
              <a:gd name="connsiteX4" fmla="*/ 0 w 8198340"/>
              <a:gd name="connsiteY4" fmla="*/ 1141046 h 1141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98340" h="1141046">
                <a:moveTo>
                  <a:pt x="0" y="0"/>
                </a:moveTo>
                <a:lnTo>
                  <a:pt x="7627817" y="0"/>
                </a:lnTo>
                <a:cubicBezTo>
                  <a:pt x="7942908" y="0"/>
                  <a:pt x="8198340" y="255432"/>
                  <a:pt x="8198340" y="570523"/>
                </a:cubicBezTo>
                <a:cubicBezTo>
                  <a:pt x="8198340" y="885614"/>
                  <a:pt x="7942908" y="1141046"/>
                  <a:pt x="7627817" y="1141046"/>
                </a:cubicBezTo>
                <a:lnTo>
                  <a:pt x="0" y="1141046"/>
                </a:lnTo>
                <a:close/>
              </a:path>
            </a:pathLst>
          </a:custGeom>
          <a:solidFill>
            <a:srgbClr val="0D061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CO" dirty="0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C96729DA-5FA4-7611-71E0-85ADD6C5104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4523" y="3158680"/>
            <a:ext cx="6489109" cy="1576440"/>
          </a:xfrm>
          <a:prstGeom prst="rect">
            <a:avLst/>
          </a:prstGeom>
        </p:spPr>
        <p:txBody>
          <a:bodyPr anchor="b">
            <a:normAutofit fontScale="90000"/>
          </a:bodyPr>
          <a:lstStyle>
            <a:lvl1pPr algn="l">
              <a:lnSpc>
                <a:spcPts val="5600"/>
              </a:lnSpc>
              <a:defRPr sz="55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s-ES" sz="5400" dirty="0"/>
              <a:t>TÍTULO O NOMBRE DE </a:t>
            </a:r>
            <a:r>
              <a:rPr lang="es-ES" sz="5400" dirty="0">
                <a:solidFill>
                  <a:srgbClr val="50A0E0"/>
                </a:solidFill>
              </a:rPr>
              <a:t>LA PRESENTACIÓN</a:t>
            </a:r>
            <a:endParaRPr lang="es-CO" sz="5400" dirty="0">
              <a:solidFill>
                <a:srgbClr val="50A0E0"/>
              </a:solidFill>
            </a:endParaRPr>
          </a:p>
        </p:txBody>
      </p:sp>
      <p:sp>
        <p:nvSpPr>
          <p:cNvPr id="13" name="Subtítulo 2">
            <a:extLst>
              <a:ext uri="{FF2B5EF4-FFF2-40B4-BE49-F238E27FC236}">
                <a16:creationId xmlns:a16="http://schemas.microsoft.com/office/drawing/2014/main" id="{FEBD2FC7-CE55-B670-8677-894FB7A4EA61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615579" y="5124170"/>
            <a:ext cx="7063048" cy="43584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dirty="0">
                <a:solidFill>
                  <a:srgbClr val="50A0E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Haga clic para modificar el estilo de subtítulo del patrón</a:t>
            </a:r>
            <a:endParaRPr lang="es-CO" dirty="0">
              <a:solidFill>
                <a:srgbClr val="50A0E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7293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 advClick="0" advTm="150"/>
    </mc:Choice>
    <mc:Fallback xmlns="">
      <p:transition advClick="0" advTm="15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 descr="Vista de un edificio&#10;&#10;Descripción generada automáticamente">
            <a:extLst>
              <a:ext uri="{FF2B5EF4-FFF2-40B4-BE49-F238E27FC236}">
                <a16:creationId xmlns:a16="http://schemas.microsoft.com/office/drawing/2014/main" id="{0E248DA5-40E0-DDCD-8C90-BB2196E160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32684"/>
            <a:ext cx="12192000" cy="6890684"/>
          </a:xfrm>
          <a:prstGeom prst="rect">
            <a:avLst/>
          </a:prstGeom>
        </p:spPr>
      </p:pic>
      <p:sp>
        <p:nvSpPr>
          <p:cNvPr id="17" name="Rectángulo 16">
            <a:extLst>
              <a:ext uri="{FF2B5EF4-FFF2-40B4-BE49-F238E27FC236}">
                <a16:creationId xmlns:a16="http://schemas.microsoft.com/office/drawing/2014/main" id="{6CA77D1A-8119-5499-061E-25624149DA9C}"/>
              </a:ext>
            </a:extLst>
          </p:cNvPr>
          <p:cNvSpPr/>
          <p:nvPr userDrawn="1"/>
        </p:nvSpPr>
        <p:spPr>
          <a:xfrm>
            <a:off x="-58105" y="-32684"/>
            <a:ext cx="12250105" cy="5562677"/>
          </a:xfrm>
          <a:prstGeom prst="rect">
            <a:avLst/>
          </a:prstGeom>
          <a:gradFill flip="none" rotWithShape="1">
            <a:gsLst>
              <a:gs pos="23000">
                <a:srgbClr val="468EC8">
                  <a:alpha val="0"/>
                </a:srgbClr>
              </a:gs>
              <a:gs pos="0">
                <a:srgbClr val="06478B"/>
              </a:gs>
              <a:gs pos="43000">
                <a:srgbClr val="0D0619">
                  <a:alpha val="67000"/>
                </a:srgbClr>
              </a:gs>
              <a:gs pos="85000">
                <a:srgbClr val="102641"/>
              </a:gs>
              <a:gs pos="62000">
                <a:srgbClr val="0F1A33">
                  <a:alpha val="47000"/>
                </a:srgbClr>
              </a:gs>
              <a:gs pos="98000">
                <a:srgbClr val="0D0619">
                  <a:alpha val="79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2" name="Gráfico 11">
            <a:extLst>
              <a:ext uri="{FF2B5EF4-FFF2-40B4-BE49-F238E27FC236}">
                <a16:creationId xmlns:a16="http://schemas.microsoft.com/office/drawing/2014/main" id="{16AB18A7-3B93-9BD8-D628-4390875F5FF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47623" y="5316182"/>
            <a:ext cx="12264188" cy="676275"/>
          </a:xfrm>
          <a:prstGeom prst="rect">
            <a:avLst/>
          </a:prstGeom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96CA8ED9-47C2-9509-A6FF-819A31EB2ACB}"/>
              </a:ext>
            </a:extLst>
          </p:cNvPr>
          <p:cNvSpPr/>
          <p:nvPr userDrawn="1"/>
        </p:nvSpPr>
        <p:spPr>
          <a:xfrm flipH="1">
            <a:off x="-58105" y="5125454"/>
            <a:ext cx="12297730" cy="1732546"/>
          </a:xfrm>
          <a:custGeom>
            <a:avLst/>
            <a:gdLst>
              <a:gd name="connsiteX0" fmla="*/ 0 w 12250105"/>
              <a:gd name="connsiteY0" fmla="*/ 0 h 1283369"/>
              <a:gd name="connsiteX1" fmla="*/ 12250105 w 12250105"/>
              <a:gd name="connsiteY1" fmla="*/ 0 h 1283369"/>
              <a:gd name="connsiteX2" fmla="*/ 12250105 w 12250105"/>
              <a:gd name="connsiteY2" fmla="*/ 1283369 h 1283369"/>
              <a:gd name="connsiteX3" fmla="*/ 0 w 12250105"/>
              <a:gd name="connsiteY3" fmla="*/ 1283369 h 1283369"/>
              <a:gd name="connsiteX4" fmla="*/ 0 w 12250105"/>
              <a:gd name="connsiteY4" fmla="*/ 0 h 1283369"/>
              <a:gd name="connsiteX0" fmla="*/ 0 w 12258126"/>
              <a:gd name="connsiteY0" fmla="*/ 0 h 1852863"/>
              <a:gd name="connsiteX1" fmla="*/ 12258126 w 12258126"/>
              <a:gd name="connsiteY1" fmla="*/ 569494 h 1852863"/>
              <a:gd name="connsiteX2" fmla="*/ 12258126 w 12258126"/>
              <a:gd name="connsiteY2" fmla="*/ 1852863 h 1852863"/>
              <a:gd name="connsiteX3" fmla="*/ 8021 w 12258126"/>
              <a:gd name="connsiteY3" fmla="*/ 1852863 h 1852863"/>
              <a:gd name="connsiteX4" fmla="*/ 0 w 12258126"/>
              <a:gd name="connsiteY4" fmla="*/ 0 h 1852863"/>
              <a:gd name="connsiteX0" fmla="*/ 776 w 12258902"/>
              <a:gd name="connsiteY0" fmla="*/ 0 h 1860884"/>
              <a:gd name="connsiteX1" fmla="*/ 12258902 w 12258902"/>
              <a:gd name="connsiteY1" fmla="*/ 569494 h 1860884"/>
              <a:gd name="connsiteX2" fmla="*/ 12258902 w 12258902"/>
              <a:gd name="connsiteY2" fmla="*/ 1852863 h 1860884"/>
              <a:gd name="connsiteX3" fmla="*/ 771 w 12258902"/>
              <a:gd name="connsiteY3" fmla="*/ 1860884 h 1860884"/>
              <a:gd name="connsiteX4" fmla="*/ 776 w 12258902"/>
              <a:gd name="connsiteY4" fmla="*/ 0 h 186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58902" h="1860884">
                <a:moveTo>
                  <a:pt x="776" y="0"/>
                </a:moveTo>
                <a:lnTo>
                  <a:pt x="12258902" y="569494"/>
                </a:lnTo>
                <a:lnTo>
                  <a:pt x="12258902" y="1852863"/>
                </a:lnTo>
                <a:lnTo>
                  <a:pt x="771" y="1860884"/>
                </a:lnTo>
                <a:cubicBezTo>
                  <a:pt x="-1903" y="1243263"/>
                  <a:pt x="3450" y="617621"/>
                  <a:pt x="776" y="0"/>
                </a:cubicBezTo>
                <a:close/>
              </a:path>
            </a:pathLst>
          </a:custGeom>
          <a:solidFill>
            <a:srgbClr val="0D061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4" name="Título 1">
            <a:extLst>
              <a:ext uri="{FF2B5EF4-FFF2-40B4-BE49-F238E27FC236}">
                <a16:creationId xmlns:a16="http://schemas.microsoft.com/office/drawing/2014/main" id="{74FF1C2D-2F26-B8EB-21E6-F6B38B7F9C7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9933" y="344350"/>
            <a:ext cx="6325906" cy="127775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anchor="b">
            <a:noAutofit/>
          </a:bodyPr>
          <a:lstStyle>
            <a:lvl1pPr algn="l">
              <a:lnSpc>
                <a:spcPts val="5600"/>
              </a:lnSpc>
              <a:defRPr sz="10000" b="1">
                <a:solidFill>
                  <a:srgbClr val="50A0E0"/>
                </a:solidFill>
                <a:latin typeface="+mn-lt"/>
              </a:defRPr>
            </a:lvl1pPr>
          </a:lstStyle>
          <a:p>
            <a:r>
              <a:rPr lang="es-ES" dirty="0"/>
              <a:t>Preguntas</a:t>
            </a:r>
            <a:endParaRPr lang="es-CO" dirty="0"/>
          </a:p>
        </p:txBody>
      </p:sp>
      <p:pic>
        <p:nvPicPr>
          <p:cNvPr id="25" name="Gráfico 24">
            <a:extLst>
              <a:ext uri="{FF2B5EF4-FFF2-40B4-BE49-F238E27FC236}">
                <a16:creationId xmlns:a16="http://schemas.microsoft.com/office/drawing/2014/main" id="{97CF9ABA-EA6A-AFFA-8A8B-55FD5CB91F3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5778" y="5595436"/>
            <a:ext cx="4983270" cy="1013912"/>
          </a:xfrm>
          <a:prstGeom prst="rect">
            <a:avLst/>
          </a:prstGeom>
        </p:spPr>
      </p:pic>
      <p:pic>
        <p:nvPicPr>
          <p:cNvPr id="27" name="Gráfico 26">
            <a:extLst>
              <a:ext uri="{FF2B5EF4-FFF2-40B4-BE49-F238E27FC236}">
                <a16:creationId xmlns:a16="http://schemas.microsoft.com/office/drawing/2014/main" id="{1D22A3D3-042A-4634-CB69-7DFAC28B7A12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913225" y="4615297"/>
            <a:ext cx="1525504" cy="1525504"/>
          </a:xfrm>
          <a:prstGeom prst="rect">
            <a:avLst/>
          </a:prstGeom>
        </p:spPr>
      </p:pic>
      <p:sp>
        <p:nvSpPr>
          <p:cNvPr id="30" name="CuadroTexto 29">
            <a:extLst>
              <a:ext uri="{FF2B5EF4-FFF2-40B4-BE49-F238E27FC236}">
                <a16:creationId xmlns:a16="http://schemas.microsoft.com/office/drawing/2014/main" id="{D3B09995-2ECC-0118-9DFC-CC2AA6352B5D}"/>
              </a:ext>
            </a:extLst>
          </p:cNvPr>
          <p:cNvSpPr txBox="1"/>
          <p:nvPr userDrawn="1"/>
        </p:nvSpPr>
        <p:spPr>
          <a:xfrm>
            <a:off x="9614956" y="6140801"/>
            <a:ext cx="2299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i="1" dirty="0">
                <a:solidFill>
                  <a:srgbClr val="50A0E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www.esdegue.edu.co</a:t>
            </a:r>
          </a:p>
        </p:txBody>
      </p:sp>
    </p:spTree>
    <p:extLst>
      <p:ext uri="{BB962C8B-B14F-4D97-AF65-F5344CB8AC3E}">
        <p14:creationId xmlns:p14="http://schemas.microsoft.com/office/powerpoint/2010/main" val="4202469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 advClick="0" advTm="150"/>
    </mc:Choice>
    <mc:Fallback xmlns="">
      <p:transition advClick="0" advTm="1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173D20-A42B-EE04-D32C-00FC5AB836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0A4D3DBB-2139-B25F-DB2B-2E000D5E33E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1F7D63E-CF72-5D5A-8860-2BD82BCE7B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DA29E44-5D3D-6C32-3697-CAE3FB760C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88E34-D0E7-4C09-A75A-E5A7EF82DB09}" type="datetimeFigureOut">
              <a:rPr lang="es-CO" smtClean="0"/>
              <a:t>12/02/25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50D9919-2B54-C6C5-7C20-1B4042A644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5EDB45A-B2D3-1AE7-0269-6942843D1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C19B9-4809-461D-9BE5-0D76AB0317EB}" type="slidenum">
              <a:rPr lang="es-CO" smtClean="0"/>
              <a:t>‹Nº›</a:t>
            </a:fld>
            <a:endParaRPr lang="es-CO"/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7422D55B-4040-2D64-740A-1FD39D0C1112}"/>
              </a:ext>
            </a:extLst>
          </p:cNvPr>
          <p:cNvCxnSpPr>
            <a:cxnSpLocks/>
          </p:cNvCxnSpPr>
          <p:nvPr userDrawn="1"/>
        </p:nvCxnSpPr>
        <p:spPr>
          <a:xfrm>
            <a:off x="295666" y="6645568"/>
            <a:ext cx="11480164" cy="0"/>
          </a:xfrm>
          <a:prstGeom prst="line">
            <a:avLst/>
          </a:prstGeom>
          <a:ln w="12700">
            <a:solidFill>
              <a:srgbClr val="06478B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ángulo 8">
            <a:extLst>
              <a:ext uri="{FF2B5EF4-FFF2-40B4-BE49-F238E27FC236}">
                <a16:creationId xmlns:a16="http://schemas.microsoft.com/office/drawing/2014/main" id="{E944E5E4-136F-5702-37BF-79F2C43DD375}"/>
              </a:ext>
            </a:extLst>
          </p:cNvPr>
          <p:cNvSpPr/>
          <p:nvPr userDrawn="1"/>
        </p:nvSpPr>
        <p:spPr>
          <a:xfrm flipV="1">
            <a:off x="202510" y="6590897"/>
            <a:ext cx="120504" cy="120504"/>
          </a:xfrm>
          <a:prstGeom prst="rect">
            <a:avLst/>
          </a:prstGeom>
          <a:solidFill>
            <a:srgbClr val="BAAF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44493DE1-2227-7560-3F43-B90DDF53E507}"/>
              </a:ext>
            </a:extLst>
          </p:cNvPr>
          <p:cNvCxnSpPr>
            <a:cxnSpLocks/>
          </p:cNvCxnSpPr>
          <p:nvPr userDrawn="1"/>
        </p:nvCxnSpPr>
        <p:spPr>
          <a:xfrm>
            <a:off x="8365959" y="146599"/>
            <a:ext cx="3473700" cy="0"/>
          </a:xfrm>
          <a:prstGeom prst="line">
            <a:avLst/>
          </a:prstGeom>
          <a:ln w="12700">
            <a:solidFill>
              <a:srgbClr val="06478B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Gráfico 10">
            <a:extLst>
              <a:ext uri="{FF2B5EF4-FFF2-40B4-BE49-F238E27FC236}">
                <a16:creationId xmlns:a16="http://schemas.microsoft.com/office/drawing/2014/main" id="{EDBC9B61-8442-7E26-B899-24320340D9E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44501" y="6637194"/>
            <a:ext cx="3247500" cy="232302"/>
          </a:xfrm>
          <a:prstGeom prst="rect">
            <a:avLst/>
          </a:prstGeom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7F4D10AB-6098-DFA3-8812-FE367D537D32}"/>
              </a:ext>
            </a:extLst>
          </p:cNvPr>
          <p:cNvSpPr/>
          <p:nvPr userDrawn="1"/>
        </p:nvSpPr>
        <p:spPr>
          <a:xfrm flipV="1">
            <a:off x="11775830" y="86347"/>
            <a:ext cx="120504" cy="120504"/>
          </a:xfrm>
          <a:prstGeom prst="rect">
            <a:avLst/>
          </a:prstGeom>
          <a:solidFill>
            <a:srgbClr val="0647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2625D94E-22A8-36FF-F794-1FA27774C257}"/>
              </a:ext>
            </a:extLst>
          </p:cNvPr>
          <p:cNvSpPr/>
          <p:nvPr userDrawn="1"/>
        </p:nvSpPr>
        <p:spPr>
          <a:xfrm flipV="1">
            <a:off x="1179095" y="176242"/>
            <a:ext cx="120504" cy="120504"/>
          </a:xfrm>
          <a:prstGeom prst="rect">
            <a:avLst/>
          </a:prstGeom>
          <a:solidFill>
            <a:srgbClr val="0647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pSp>
        <p:nvGrpSpPr>
          <p:cNvPr id="14" name="Grupo 13">
            <a:extLst>
              <a:ext uri="{FF2B5EF4-FFF2-40B4-BE49-F238E27FC236}">
                <a16:creationId xmlns:a16="http://schemas.microsoft.com/office/drawing/2014/main" id="{31CF2505-3DAD-F897-20C0-BF09FBCBFB2F}"/>
              </a:ext>
            </a:extLst>
          </p:cNvPr>
          <p:cNvGrpSpPr/>
          <p:nvPr userDrawn="1"/>
        </p:nvGrpSpPr>
        <p:grpSpPr>
          <a:xfrm>
            <a:off x="8505690" y="6270037"/>
            <a:ext cx="3686309" cy="555664"/>
            <a:chOff x="8505690" y="6270037"/>
            <a:chExt cx="3686309" cy="555664"/>
          </a:xfrm>
        </p:grpSpPr>
        <p:sp>
          <p:nvSpPr>
            <p:cNvPr id="15" name="Forma libre: forma 14">
              <a:extLst>
                <a:ext uri="{FF2B5EF4-FFF2-40B4-BE49-F238E27FC236}">
                  <a16:creationId xmlns:a16="http://schemas.microsoft.com/office/drawing/2014/main" id="{44AF3480-95A0-736C-BFE4-563741C6B62E}"/>
                </a:ext>
              </a:extLst>
            </p:cNvPr>
            <p:cNvSpPr/>
            <p:nvPr userDrawn="1"/>
          </p:nvSpPr>
          <p:spPr>
            <a:xfrm>
              <a:off x="8505690" y="6270037"/>
              <a:ext cx="3686309" cy="555664"/>
            </a:xfrm>
            <a:custGeom>
              <a:avLst/>
              <a:gdLst>
                <a:gd name="connsiteX0" fmla="*/ 277832 w 3686309"/>
                <a:gd name="connsiteY0" fmla="*/ 0 h 555664"/>
                <a:gd name="connsiteX1" fmla="*/ 3686309 w 3686309"/>
                <a:gd name="connsiteY1" fmla="*/ 0 h 555664"/>
                <a:gd name="connsiteX2" fmla="*/ 3686309 w 3686309"/>
                <a:gd name="connsiteY2" fmla="*/ 555664 h 555664"/>
                <a:gd name="connsiteX3" fmla="*/ 277832 w 3686309"/>
                <a:gd name="connsiteY3" fmla="*/ 555664 h 555664"/>
                <a:gd name="connsiteX4" fmla="*/ 0 w 3686309"/>
                <a:gd name="connsiteY4" fmla="*/ 277832 h 555664"/>
                <a:gd name="connsiteX5" fmla="*/ 277832 w 3686309"/>
                <a:gd name="connsiteY5" fmla="*/ 0 h 555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86309" h="555664">
                  <a:moveTo>
                    <a:pt x="277832" y="0"/>
                  </a:moveTo>
                  <a:lnTo>
                    <a:pt x="3686309" y="0"/>
                  </a:lnTo>
                  <a:lnTo>
                    <a:pt x="3686309" y="555664"/>
                  </a:lnTo>
                  <a:lnTo>
                    <a:pt x="277832" y="555664"/>
                  </a:lnTo>
                  <a:cubicBezTo>
                    <a:pt x="124390" y="555664"/>
                    <a:pt x="0" y="431274"/>
                    <a:pt x="0" y="277832"/>
                  </a:cubicBezTo>
                  <a:cubicBezTo>
                    <a:pt x="0" y="124390"/>
                    <a:pt x="124390" y="0"/>
                    <a:pt x="277832" y="0"/>
                  </a:cubicBezTo>
                  <a:close/>
                </a:path>
              </a:pathLst>
            </a:custGeom>
            <a:solidFill>
              <a:srgbClr val="0D061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CO"/>
            </a:p>
          </p:txBody>
        </p:sp>
        <p:sp>
          <p:nvSpPr>
            <p:cNvPr id="16" name="Subtítulo 2">
              <a:extLst>
                <a:ext uri="{FF2B5EF4-FFF2-40B4-BE49-F238E27FC236}">
                  <a16:creationId xmlns:a16="http://schemas.microsoft.com/office/drawing/2014/main" id="{CE1D42EF-E38B-9DE0-1D0D-61B7BD46D582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8718300" y="6442253"/>
              <a:ext cx="1790008" cy="300457"/>
            </a:xfrm>
            <a:prstGeom prst="rect">
              <a:avLst/>
            </a:prstGeom>
            <a:noFill/>
            <a:ln>
              <a:noFill/>
            </a:ln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dirty="0">
                  <a:solidFill>
                    <a:srgbClr val="50A0E0"/>
                  </a:solidFill>
                </a:rPr>
                <a:t>Versión: 2025</a:t>
              </a:r>
            </a:p>
          </p:txBody>
        </p:sp>
        <p:sp>
          <p:nvSpPr>
            <p:cNvPr id="17" name="Subtítulo 2">
              <a:extLst>
                <a:ext uri="{FF2B5EF4-FFF2-40B4-BE49-F238E27FC236}">
                  <a16:creationId xmlns:a16="http://schemas.microsoft.com/office/drawing/2014/main" id="{C6645F7E-BA88-15C1-82D2-9CA4AE6DC69E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9787478" y="6468803"/>
              <a:ext cx="2310939" cy="30045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b="1" dirty="0">
                  <a:solidFill>
                    <a:schemeClr val="bg1"/>
                  </a:solidFill>
                </a:rPr>
                <a:t>UNIÓN, PROYECCIÓN, LIDERAZGO</a:t>
              </a:r>
            </a:p>
          </p:txBody>
        </p:sp>
        <p:cxnSp>
          <p:nvCxnSpPr>
            <p:cNvPr id="18" name="Conector recto 17">
              <a:extLst>
                <a:ext uri="{FF2B5EF4-FFF2-40B4-BE49-F238E27FC236}">
                  <a16:creationId xmlns:a16="http://schemas.microsoft.com/office/drawing/2014/main" id="{8EFBAD91-C032-EAE2-7F75-9494F5DCE70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87478" y="6453216"/>
              <a:ext cx="0" cy="189307"/>
            </a:xfrm>
            <a:prstGeom prst="line">
              <a:avLst/>
            </a:prstGeom>
            <a:ln>
              <a:solidFill>
                <a:srgbClr val="BAAF4C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" name="Gráfico 18">
            <a:extLst>
              <a:ext uri="{FF2B5EF4-FFF2-40B4-BE49-F238E27FC236}">
                <a16:creationId xmlns:a16="http://schemas.microsoft.com/office/drawing/2014/main" id="{29C2C5BC-EDFF-E273-48CC-09A086FA3A1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7536" y="-26195"/>
            <a:ext cx="1073888" cy="1073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118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 advClick="0" advTm="150"/>
    </mc:Choice>
    <mc:Fallback xmlns="">
      <p:transition advClick="0" advTm="15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ráfico 27">
            <a:extLst>
              <a:ext uri="{FF2B5EF4-FFF2-40B4-BE49-F238E27FC236}">
                <a16:creationId xmlns:a16="http://schemas.microsoft.com/office/drawing/2014/main" id="{AD27D058-8A32-0486-B6D6-1385EEF7F1B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0690"/>
            <a:ext cx="3343524" cy="239171"/>
          </a:xfrm>
          <a:prstGeom prst="rect">
            <a:avLst/>
          </a:prstGeom>
        </p:spPr>
      </p:pic>
      <p:sp>
        <p:nvSpPr>
          <p:cNvPr id="26" name="Forma libre: forma 25">
            <a:extLst>
              <a:ext uri="{FF2B5EF4-FFF2-40B4-BE49-F238E27FC236}">
                <a16:creationId xmlns:a16="http://schemas.microsoft.com/office/drawing/2014/main" id="{EF87D808-E129-90BB-F4D7-4D5A85C858D8}"/>
              </a:ext>
            </a:extLst>
          </p:cNvPr>
          <p:cNvSpPr/>
          <p:nvPr userDrawn="1"/>
        </p:nvSpPr>
        <p:spPr>
          <a:xfrm rot="10800000">
            <a:off x="-1974851" y="126523"/>
            <a:ext cx="6082406" cy="916845"/>
          </a:xfrm>
          <a:custGeom>
            <a:avLst/>
            <a:gdLst>
              <a:gd name="connsiteX0" fmla="*/ 277832 w 3686309"/>
              <a:gd name="connsiteY0" fmla="*/ 0 h 555664"/>
              <a:gd name="connsiteX1" fmla="*/ 3686309 w 3686309"/>
              <a:gd name="connsiteY1" fmla="*/ 0 h 555664"/>
              <a:gd name="connsiteX2" fmla="*/ 3686309 w 3686309"/>
              <a:gd name="connsiteY2" fmla="*/ 555664 h 555664"/>
              <a:gd name="connsiteX3" fmla="*/ 277832 w 3686309"/>
              <a:gd name="connsiteY3" fmla="*/ 555664 h 555664"/>
              <a:gd name="connsiteX4" fmla="*/ 0 w 3686309"/>
              <a:gd name="connsiteY4" fmla="*/ 277832 h 555664"/>
              <a:gd name="connsiteX5" fmla="*/ 277832 w 3686309"/>
              <a:gd name="connsiteY5" fmla="*/ 0 h 555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86309" h="555664">
                <a:moveTo>
                  <a:pt x="277832" y="0"/>
                </a:moveTo>
                <a:lnTo>
                  <a:pt x="3686309" y="0"/>
                </a:lnTo>
                <a:lnTo>
                  <a:pt x="3686309" y="555664"/>
                </a:lnTo>
                <a:lnTo>
                  <a:pt x="277832" y="555664"/>
                </a:lnTo>
                <a:cubicBezTo>
                  <a:pt x="124390" y="555664"/>
                  <a:pt x="0" y="431274"/>
                  <a:pt x="0" y="277832"/>
                </a:cubicBezTo>
                <a:cubicBezTo>
                  <a:pt x="0" y="124390"/>
                  <a:pt x="124390" y="0"/>
                  <a:pt x="277832" y="0"/>
                </a:cubicBezTo>
                <a:close/>
              </a:path>
            </a:pathLst>
          </a:custGeom>
          <a:solidFill>
            <a:srgbClr val="0D061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DA29E44-5D3D-6C32-3697-CAE3FB760C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88E34-D0E7-4C09-A75A-E5A7EF82DB09}" type="datetimeFigureOut">
              <a:rPr lang="es-CO" smtClean="0"/>
              <a:t>12/02/25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50D9919-2B54-C6C5-7C20-1B4042A644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5EDB45A-B2D3-1AE7-0269-6942843D1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C19B9-4809-461D-9BE5-0D76AB0317EB}" type="slidenum">
              <a:rPr lang="es-CO" smtClean="0"/>
              <a:t>‹Nº›</a:t>
            </a:fld>
            <a:endParaRPr lang="es-CO"/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7422D55B-4040-2D64-740A-1FD39D0C1112}"/>
              </a:ext>
            </a:extLst>
          </p:cNvPr>
          <p:cNvCxnSpPr>
            <a:cxnSpLocks/>
          </p:cNvCxnSpPr>
          <p:nvPr userDrawn="1"/>
        </p:nvCxnSpPr>
        <p:spPr>
          <a:xfrm>
            <a:off x="295666" y="6645568"/>
            <a:ext cx="11480164" cy="0"/>
          </a:xfrm>
          <a:prstGeom prst="line">
            <a:avLst/>
          </a:prstGeom>
          <a:ln w="12700">
            <a:solidFill>
              <a:srgbClr val="06478B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ángulo 8">
            <a:extLst>
              <a:ext uri="{FF2B5EF4-FFF2-40B4-BE49-F238E27FC236}">
                <a16:creationId xmlns:a16="http://schemas.microsoft.com/office/drawing/2014/main" id="{E944E5E4-136F-5702-37BF-79F2C43DD375}"/>
              </a:ext>
            </a:extLst>
          </p:cNvPr>
          <p:cNvSpPr/>
          <p:nvPr userDrawn="1"/>
        </p:nvSpPr>
        <p:spPr>
          <a:xfrm flipV="1">
            <a:off x="202510" y="6590897"/>
            <a:ext cx="120504" cy="120504"/>
          </a:xfrm>
          <a:prstGeom prst="rect">
            <a:avLst/>
          </a:prstGeom>
          <a:solidFill>
            <a:srgbClr val="BAAF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44493DE1-2227-7560-3F43-B90DDF53E507}"/>
              </a:ext>
            </a:extLst>
          </p:cNvPr>
          <p:cNvCxnSpPr>
            <a:cxnSpLocks/>
          </p:cNvCxnSpPr>
          <p:nvPr userDrawn="1"/>
        </p:nvCxnSpPr>
        <p:spPr>
          <a:xfrm>
            <a:off x="8365959" y="146599"/>
            <a:ext cx="3473700" cy="0"/>
          </a:xfrm>
          <a:prstGeom prst="line">
            <a:avLst/>
          </a:prstGeom>
          <a:ln w="12700">
            <a:solidFill>
              <a:srgbClr val="06478B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Gráfico 10">
            <a:extLst>
              <a:ext uri="{FF2B5EF4-FFF2-40B4-BE49-F238E27FC236}">
                <a16:creationId xmlns:a16="http://schemas.microsoft.com/office/drawing/2014/main" id="{EDBC9B61-8442-7E26-B899-24320340D9E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44501" y="6637194"/>
            <a:ext cx="3247500" cy="232302"/>
          </a:xfrm>
          <a:prstGeom prst="rect">
            <a:avLst/>
          </a:prstGeom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7F4D10AB-6098-DFA3-8812-FE367D537D32}"/>
              </a:ext>
            </a:extLst>
          </p:cNvPr>
          <p:cNvSpPr/>
          <p:nvPr userDrawn="1"/>
        </p:nvSpPr>
        <p:spPr>
          <a:xfrm flipV="1">
            <a:off x="11775830" y="86347"/>
            <a:ext cx="120504" cy="120504"/>
          </a:xfrm>
          <a:prstGeom prst="rect">
            <a:avLst/>
          </a:prstGeom>
          <a:solidFill>
            <a:srgbClr val="0647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2625D94E-22A8-36FF-F794-1FA27774C257}"/>
              </a:ext>
            </a:extLst>
          </p:cNvPr>
          <p:cNvSpPr/>
          <p:nvPr userDrawn="1"/>
        </p:nvSpPr>
        <p:spPr>
          <a:xfrm flipV="1">
            <a:off x="1179095" y="176242"/>
            <a:ext cx="120504" cy="120504"/>
          </a:xfrm>
          <a:prstGeom prst="rect">
            <a:avLst/>
          </a:prstGeom>
          <a:solidFill>
            <a:srgbClr val="0647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pSp>
        <p:nvGrpSpPr>
          <p:cNvPr id="14" name="Grupo 13">
            <a:extLst>
              <a:ext uri="{FF2B5EF4-FFF2-40B4-BE49-F238E27FC236}">
                <a16:creationId xmlns:a16="http://schemas.microsoft.com/office/drawing/2014/main" id="{31CF2505-3DAD-F897-20C0-BF09FBCBFB2F}"/>
              </a:ext>
            </a:extLst>
          </p:cNvPr>
          <p:cNvGrpSpPr/>
          <p:nvPr userDrawn="1"/>
        </p:nvGrpSpPr>
        <p:grpSpPr>
          <a:xfrm>
            <a:off x="8505690" y="6270037"/>
            <a:ext cx="3686309" cy="555664"/>
            <a:chOff x="8505690" y="6270037"/>
            <a:chExt cx="3686309" cy="555664"/>
          </a:xfrm>
        </p:grpSpPr>
        <p:sp>
          <p:nvSpPr>
            <p:cNvPr id="15" name="Forma libre: forma 14">
              <a:extLst>
                <a:ext uri="{FF2B5EF4-FFF2-40B4-BE49-F238E27FC236}">
                  <a16:creationId xmlns:a16="http://schemas.microsoft.com/office/drawing/2014/main" id="{44AF3480-95A0-736C-BFE4-563741C6B62E}"/>
                </a:ext>
              </a:extLst>
            </p:cNvPr>
            <p:cNvSpPr/>
            <p:nvPr userDrawn="1"/>
          </p:nvSpPr>
          <p:spPr>
            <a:xfrm>
              <a:off x="8505690" y="6270037"/>
              <a:ext cx="3686309" cy="555664"/>
            </a:xfrm>
            <a:custGeom>
              <a:avLst/>
              <a:gdLst>
                <a:gd name="connsiteX0" fmla="*/ 277832 w 3686309"/>
                <a:gd name="connsiteY0" fmla="*/ 0 h 555664"/>
                <a:gd name="connsiteX1" fmla="*/ 3686309 w 3686309"/>
                <a:gd name="connsiteY1" fmla="*/ 0 h 555664"/>
                <a:gd name="connsiteX2" fmla="*/ 3686309 w 3686309"/>
                <a:gd name="connsiteY2" fmla="*/ 555664 h 555664"/>
                <a:gd name="connsiteX3" fmla="*/ 277832 w 3686309"/>
                <a:gd name="connsiteY3" fmla="*/ 555664 h 555664"/>
                <a:gd name="connsiteX4" fmla="*/ 0 w 3686309"/>
                <a:gd name="connsiteY4" fmla="*/ 277832 h 555664"/>
                <a:gd name="connsiteX5" fmla="*/ 277832 w 3686309"/>
                <a:gd name="connsiteY5" fmla="*/ 0 h 555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86309" h="555664">
                  <a:moveTo>
                    <a:pt x="277832" y="0"/>
                  </a:moveTo>
                  <a:lnTo>
                    <a:pt x="3686309" y="0"/>
                  </a:lnTo>
                  <a:lnTo>
                    <a:pt x="3686309" y="555664"/>
                  </a:lnTo>
                  <a:lnTo>
                    <a:pt x="277832" y="555664"/>
                  </a:lnTo>
                  <a:cubicBezTo>
                    <a:pt x="124390" y="555664"/>
                    <a:pt x="0" y="431274"/>
                    <a:pt x="0" y="277832"/>
                  </a:cubicBezTo>
                  <a:cubicBezTo>
                    <a:pt x="0" y="124390"/>
                    <a:pt x="124390" y="0"/>
                    <a:pt x="277832" y="0"/>
                  </a:cubicBezTo>
                  <a:close/>
                </a:path>
              </a:pathLst>
            </a:custGeom>
            <a:solidFill>
              <a:srgbClr val="0D061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CO"/>
            </a:p>
          </p:txBody>
        </p:sp>
        <p:sp>
          <p:nvSpPr>
            <p:cNvPr id="16" name="Subtítulo 2">
              <a:extLst>
                <a:ext uri="{FF2B5EF4-FFF2-40B4-BE49-F238E27FC236}">
                  <a16:creationId xmlns:a16="http://schemas.microsoft.com/office/drawing/2014/main" id="{CE1D42EF-E38B-9DE0-1D0D-61B7BD46D582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8718300" y="6442253"/>
              <a:ext cx="1790008" cy="300457"/>
            </a:xfrm>
            <a:prstGeom prst="rect">
              <a:avLst/>
            </a:prstGeom>
            <a:noFill/>
            <a:ln>
              <a:noFill/>
            </a:ln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dirty="0">
                  <a:solidFill>
                    <a:srgbClr val="50A0E0"/>
                  </a:solidFill>
                </a:rPr>
                <a:t>Versión: 2025</a:t>
              </a:r>
            </a:p>
          </p:txBody>
        </p:sp>
        <p:sp>
          <p:nvSpPr>
            <p:cNvPr id="17" name="Subtítulo 2">
              <a:extLst>
                <a:ext uri="{FF2B5EF4-FFF2-40B4-BE49-F238E27FC236}">
                  <a16:creationId xmlns:a16="http://schemas.microsoft.com/office/drawing/2014/main" id="{C6645F7E-BA88-15C1-82D2-9CA4AE6DC69E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9787478" y="6468803"/>
              <a:ext cx="2310939" cy="30045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b="1" dirty="0">
                  <a:solidFill>
                    <a:schemeClr val="bg1"/>
                  </a:solidFill>
                </a:rPr>
                <a:t>UNIÓN, PROYECCIÓN, LIDERAZGO</a:t>
              </a:r>
            </a:p>
          </p:txBody>
        </p:sp>
        <p:cxnSp>
          <p:nvCxnSpPr>
            <p:cNvPr id="18" name="Conector recto 17">
              <a:extLst>
                <a:ext uri="{FF2B5EF4-FFF2-40B4-BE49-F238E27FC236}">
                  <a16:creationId xmlns:a16="http://schemas.microsoft.com/office/drawing/2014/main" id="{8EFBAD91-C032-EAE2-7F75-9494F5DCE70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87478" y="6453216"/>
              <a:ext cx="0" cy="189307"/>
            </a:xfrm>
            <a:prstGeom prst="line">
              <a:avLst/>
            </a:prstGeom>
            <a:ln>
              <a:solidFill>
                <a:srgbClr val="BAAF4C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" name="Gráfico 18">
            <a:extLst>
              <a:ext uri="{FF2B5EF4-FFF2-40B4-BE49-F238E27FC236}">
                <a16:creationId xmlns:a16="http://schemas.microsoft.com/office/drawing/2014/main" id="{29C2C5BC-EDFF-E273-48CC-09A086FA3A1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7536" y="-26195"/>
            <a:ext cx="1073888" cy="1073888"/>
          </a:xfrm>
          <a:prstGeom prst="rect">
            <a:avLst/>
          </a:prstGeom>
        </p:spPr>
      </p:pic>
      <p:sp>
        <p:nvSpPr>
          <p:cNvPr id="20" name="CuadroTexto 19">
            <a:extLst>
              <a:ext uri="{FF2B5EF4-FFF2-40B4-BE49-F238E27FC236}">
                <a16:creationId xmlns:a16="http://schemas.microsoft.com/office/drawing/2014/main" id="{86EDB309-0858-2D8F-4134-36ADF870EC1A}"/>
              </a:ext>
            </a:extLst>
          </p:cNvPr>
          <p:cNvSpPr txBox="1"/>
          <p:nvPr userDrawn="1"/>
        </p:nvSpPr>
        <p:spPr>
          <a:xfrm>
            <a:off x="2403566" y="3920135"/>
            <a:ext cx="76851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dirty="0"/>
              <a:t>La </a:t>
            </a:r>
            <a:r>
              <a:rPr lang="es-CO" b="1" i="1" dirty="0"/>
              <a:t>Escuela Superior de Guerra “General Rafael Reyes Prieto” </a:t>
            </a:r>
            <a:r>
              <a:rPr lang="es-ES" dirty="0"/>
              <a:t>está certificada bajo las normas internacionales </a:t>
            </a:r>
            <a:r>
              <a:rPr lang="es-ES" b="1" dirty="0"/>
              <a:t>ISO 9001:2015 </a:t>
            </a:r>
            <a:r>
              <a:rPr lang="es-ES" dirty="0"/>
              <a:t>e </a:t>
            </a:r>
            <a:r>
              <a:rPr lang="es-ES" b="1" dirty="0"/>
              <a:t>ISO 21001:2018.</a:t>
            </a:r>
            <a:endParaRPr lang="es-CO" b="1" dirty="0"/>
          </a:p>
        </p:txBody>
      </p:sp>
      <p:grpSp>
        <p:nvGrpSpPr>
          <p:cNvPr id="22" name="Grupo 21">
            <a:extLst>
              <a:ext uri="{FF2B5EF4-FFF2-40B4-BE49-F238E27FC236}">
                <a16:creationId xmlns:a16="http://schemas.microsoft.com/office/drawing/2014/main" id="{E0654D13-A414-564E-5207-EBB9CD73B411}"/>
              </a:ext>
            </a:extLst>
          </p:cNvPr>
          <p:cNvGrpSpPr/>
          <p:nvPr userDrawn="1"/>
        </p:nvGrpSpPr>
        <p:grpSpPr>
          <a:xfrm>
            <a:off x="4293764" y="2188507"/>
            <a:ext cx="3531220" cy="1702097"/>
            <a:chOff x="2528154" y="2188507"/>
            <a:chExt cx="3531220" cy="1702097"/>
          </a:xfrm>
        </p:grpSpPr>
        <p:pic>
          <p:nvPicPr>
            <p:cNvPr id="23" name="Picture 2" descr="CERTIFICADO ISO 9001:2015 BUREAU VERITAS – JAR | Ildefonso Rosa Ramírez e  Hijos S.L.">
              <a:extLst>
                <a:ext uri="{FF2B5EF4-FFF2-40B4-BE49-F238E27FC236}">
                  <a16:creationId xmlns:a16="http://schemas.microsoft.com/office/drawing/2014/main" id="{4B156E18-0FFB-C27F-9858-5ED084B834AA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9453" b="11933"/>
            <a:stretch/>
          </p:blipFill>
          <p:spPr bwMode="auto">
            <a:xfrm>
              <a:off x="2528154" y="2188507"/>
              <a:ext cx="3531220" cy="17020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2" descr="CERTIFICADO ISO 9001:2015 BUREAU VERITAS – JAR | Ildefonso Rosa Ramírez e  Hijos S.L.">
              <a:extLst>
                <a:ext uri="{FF2B5EF4-FFF2-40B4-BE49-F238E27FC236}">
                  <a16:creationId xmlns:a16="http://schemas.microsoft.com/office/drawing/2014/main" id="{9B233BE6-A3D7-9AA7-82E3-8C814DFAA74E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38" t="35094" r="61999" b="48502"/>
            <a:stretch/>
          </p:blipFill>
          <p:spPr bwMode="auto">
            <a:xfrm>
              <a:off x="2746512" y="2471437"/>
              <a:ext cx="1121614" cy="4069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Imagen 24">
              <a:extLst>
                <a:ext uri="{FF2B5EF4-FFF2-40B4-BE49-F238E27FC236}">
                  <a16:creationId xmlns:a16="http://schemas.microsoft.com/office/drawing/2014/main" id="{36CAD7AD-1B46-F971-CDDC-E1ACD622972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171" t="48749" r="48028" b="48584"/>
            <a:stretch/>
          </p:blipFill>
          <p:spPr>
            <a:xfrm>
              <a:off x="2738561" y="2707278"/>
              <a:ext cx="1198704" cy="230588"/>
            </a:xfrm>
            <a:prstGeom prst="rect">
              <a:avLst/>
            </a:prstGeom>
          </p:spPr>
        </p:pic>
      </p:grpSp>
      <p:pic>
        <p:nvPicPr>
          <p:cNvPr id="27" name="Imagen 26">
            <a:extLst>
              <a:ext uri="{FF2B5EF4-FFF2-40B4-BE49-F238E27FC236}">
                <a16:creationId xmlns:a16="http://schemas.microsoft.com/office/drawing/2014/main" id="{B1E6135C-5AAC-76B7-DA44-89465A491506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195" y="222027"/>
            <a:ext cx="2213453" cy="709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806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 advClick="0" advTm="150"/>
    </mc:Choice>
    <mc:Fallback xmlns="">
      <p:transition advClick="0" advTm="150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C1FC46-AD1B-708C-E0F5-75F32F7044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56582C22-5F10-5718-2374-27B78C9C5D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17E411E-4E14-F4B0-6E9A-228C1B1E54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88E34-D0E7-4C09-A75A-E5A7EF82DB09}" type="datetimeFigureOut">
              <a:rPr lang="es-CO" smtClean="0"/>
              <a:t>12/02/25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87C9744-B0D9-1A98-FD3E-449737DCBB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8C748BF-035A-BD69-6B89-106C5A21FE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C19B9-4809-461D-9BE5-0D76AB0317E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30174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 advClick="0" advTm="150"/>
    </mc:Choice>
    <mc:Fallback xmlns="">
      <p:transition advClick="0" advTm="150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 descr="Vista de un edificio&#10;&#10;Descripción generada automáticamente">
            <a:extLst>
              <a:ext uri="{FF2B5EF4-FFF2-40B4-BE49-F238E27FC236}">
                <a16:creationId xmlns:a16="http://schemas.microsoft.com/office/drawing/2014/main" id="{0E248DA5-40E0-DDCD-8C90-BB2196E160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32684"/>
            <a:ext cx="12192000" cy="6890684"/>
          </a:xfrm>
          <a:prstGeom prst="rect">
            <a:avLst/>
          </a:prstGeom>
        </p:spPr>
      </p:pic>
      <p:sp>
        <p:nvSpPr>
          <p:cNvPr id="17" name="Rectángulo 16">
            <a:extLst>
              <a:ext uri="{FF2B5EF4-FFF2-40B4-BE49-F238E27FC236}">
                <a16:creationId xmlns:a16="http://schemas.microsoft.com/office/drawing/2014/main" id="{6CA77D1A-8119-5499-061E-25624149DA9C}"/>
              </a:ext>
            </a:extLst>
          </p:cNvPr>
          <p:cNvSpPr/>
          <p:nvPr userDrawn="1"/>
        </p:nvSpPr>
        <p:spPr>
          <a:xfrm>
            <a:off x="-58105" y="-32684"/>
            <a:ext cx="12250105" cy="5562677"/>
          </a:xfrm>
          <a:prstGeom prst="rect">
            <a:avLst/>
          </a:prstGeom>
          <a:gradFill flip="none" rotWithShape="1">
            <a:gsLst>
              <a:gs pos="23000">
                <a:srgbClr val="468EC8">
                  <a:alpha val="0"/>
                </a:srgbClr>
              </a:gs>
              <a:gs pos="0">
                <a:srgbClr val="06478B"/>
              </a:gs>
              <a:gs pos="43000">
                <a:srgbClr val="0D0619">
                  <a:alpha val="67000"/>
                </a:srgbClr>
              </a:gs>
              <a:gs pos="85000">
                <a:srgbClr val="102641"/>
              </a:gs>
              <a:gs pos="62000">
                <a:srgbClr val="0F1A33">
                  <a:alpha val="47000"/>
                </a:srgbClr>
              </a:gs>
              <a:gs pos="98000">
                <a:srgbClr val="0D0619">
                  <a:alpha val="79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2" name="Gráfico 11">
            <a:extLst>
              <a:ext uri="{FF2B5EF4-FFF2-40B4-BE49-F238E27FC236}">
                <a16:creationId xmlns:a16="http://schemas.microsoft.com/office/drawing/2014/main" id="{16AB18A7-3B93-9BD8-D628-4390875F5FF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47623" y="5316182"/>
            <a:ext cx="12264188" cy="676275"/>
          </a:xfrm>
          <a:prstGeom prst="rect">
            <a:avLst/>
          </a:prstGeom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96CA8ED9-47C2-9509-A6FF-819A31EB2ACB}"/>
              </a:ext>
            </a:extLst>
          </p:cNvPr>
          <p:cNvSpPr/>
          <p:nvPr userDrawn="1"/>
        </p:nvSpPr>
        <p:spPr>
          <a:xfrm flipH="1">
            <a:off x="-58105" y="5125454"/>
            <a:ext cx="12297730" cy="1732546"/>
          </a:xfrm>
          <a:custGeom>
            <a:avLst/>
            <a:gdLst>
              <a:gd name="connsiteX0" fmla="*/ 0 w 12250105"/>
              <a:gd name="connsiteY0" fmla="*/ 0 h 1283369"/>
              <a:gd name="connsiteX1" fmla="*/ 12250105 w 12250105"/>
              <a:gd name="connsiteY1" fmla="*/ 0 h 1283369"/>
              <a:gd name="connsiteX2" fmla="*/ 12250105 w 12250105"/>
              <a:gd name="connsiteY2" fmla="*/ 1283369 h 1283369"/>
              <a:gd name="connsiteX3" fmla="*/ 0 w 12250105"/>
              <a:gd name="connsiteY3" fmla="*/ 1283369 h 1283369"/>
              <a:gd name="connsiteX4" fmla="*/ 0 w 12250105"/>
              <a:gd name="connsiteY4" fmla="*/ 0 h 1283369"/>
              <a:gd name="connsiteX0" fmla="*/ 0 w 12258126"/>
              <a:gd name="connsiteY0" fmla="*/ 0 h 1852863"/>
              <a:gd name="connsiteX1" fmla="*/ 12258126 w 12258126"/>
              <a:gd name="connsiteY1" fmla="*/ 569494 h 1852863"/>
              <a:gd name="connsiteX2" fmla="*/ 12258126 w 12258126"/>
              <a:gd name="connsiteY2" fmla="*/ 1852863 h 1852863"/>
              <a:gd name="connsiteX3" fmla="*/ 8021 w 12258126"/>
              <a:gd name="connsiteY3" fmla="*/ 1852863 h 1852863"/>
              <a:gd name="connsiteX4" fmla="*/ 0 w 12258126"/>
              <a:gd name="connsiteY4" fmla="*/ 0 h 1852863"/>
              <a:gd name="connsiteX0" fmla="*/ 776 w 12258902"/>
              <a:gd name="connsiteY0" fmla="*/ 0 h 1860884"/>
              <a:gd name="connsiteX1" fmla="*/ 12258902 w 12258902"/>
              <a:gd name="connsiteY1" fmla="*/ 569494 h 1860884"/>
              <a:gd name="connsiteX2" fmla="*/ 12258902 w 12258902"/>
              <a:gd name="connsiteY2" fmla="*/ 1852863 h 1860884"/>
              <a:gd name="connsiteX3" fmla="*/ 771 w 12258902"/>
              <a:gd name="connsiteY3" fmla="*/ 1860884 h 1860884"/>
              <a:gd name="connsiteX4" fmla="*/ 776 w 12258902"/>
              <a:gd name="connsiteY4" fmla="*/ 0 h 186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58902" h="1860884">
                <a:moveTo>
                  <a:pt x="776" y="0"/>
                </a:moveTo>
                <a:lnTo>
                  <a:pt x="12258902" y="569494"/>
                </a:lnTo>
                <a:lnTo>
                  <a:pt x="12258902" y="1852863"/>
                </a:lnTo>
                <a:lnTo>
                  <a:pt x="771" y="1860884"/>
                </a:lnTo>
                <a:cubicBezTo>
                  <a:pt x="-1903" y="1243263"/>
                  <a:pt x="3450" y="617621"/>
                  <a:pt x="776" y="0"/>
                </a:cubicBezTo>
                <a:close/>
              </a:path>
            </a:pathLst>
          </a:custGeom>
          <a:solidFill>
            <a:srgbClr val="0D061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4" name="Título 1">
            <a:extLst>
              <a:ext uri="{FF2B5EF4-FFF2-40B4-BE49-F238E27FC236}">
                <a16:creationId xmlns:a16="http://schemas.microsoft.com/office/drawing/2014/main" id="{74FF1C2D-2F26-B8EB-21E6-F6B38B7F9C7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9933" y="344350"/>
            <a:ext cx="6325906" cy="127775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anchor="b">
            <a:noAutofit/>
          </a:bodyPr>
          <a:lstStyle>
            <a:lvl1pPr algn="l">
              <a:lnSpc>
                <a:spcPts val="5600"/>
              </a:lnSpc>
              <a:defRPr sz="10000" b="1">
                <a:solidFill>
                  <a:srgbClr val="50A0E0"/>
                </a:solidFill>
                <a:latin typeface="+mn-lt"/>
              </a:defRPr>
            </a:lvl1pPr>
          </a:lstStyle>
          <a:p>
            <a:r>
              <a:rPr lang="es-ES" dirty="0"/>
              <a:t>Gracias</a:t>
            </a:r>
            <a:endParaRPr lang="es-CO" dirty="0"/>
          </a:p>
        </p:txBody>
      </p:sp>
      <p:pic>
        <p:nvPicPr>
          <p:cNvPr id="25" name="Gráfico 24">
            <a:extLst>
              <a:ext uri="{FF2B5EF4-FFF2-40B4-BE49-F238E27FC236}">
                <a16:creationId xmlns:a16="http://schemas.microsoft.com/office/drawing/2014/main" id="{97CF9ABA-EA6A-AFFA-8A8B-55FD5CB91F3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5778" y="5595436"/>
            <a:ext cx="4983270" cy="1013912"/>
          </a:xfrm>
          <a:prstGeom prst="rect">
            <a:avLst/>
          </a:prstGeom>
        </p:spPr>
      </p:pic>
      <p:pic>
        <p:nvPicPr>
          <p:cNvPr id="27" name="Gráfico 26">
            <a:extLst>
              <a:ext uri="{FF2B5EF4-FFF2-40B4-BE49-F238E27FC236}">
                <a16:creationId xmlns:a16="http://schemas.microsoft.com/office/drawing/2014/main" id="{1D22A3D3-042A-4634-CB69-7DFAC28B7A12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913225" y="4615297"/>
            <a:ext cx="1525504" cy="1525504"/>
          </a:xfrm>
          <a:prstGeom prst="rect">
            <a:avLst/>
          </a:prstGeom>
        </p:spPr>
      </p:pic>
      <p:sp>
        <p:nvSpPr>
          <p:cNvPr id="30" name="CuadroTexto 29">
            <a:extLst>
              <a:ext uri="{FF2B5EF4-FFF2-40B4-BE49-F238E27FC236}">
                <a16:creationId xmlns:a16="http://schemas.microsoft.com/office/drawing/2014/main" id="{D3B09995-2ECC-0118-9DFC-CC2AA6352B5D}"/>
              </a:ext>
            </a:extLst>
          </p:cNvPr>
          <p:cNvSpPr txBox="1"/>
          <p:nvPr userDrawn="1"/>
        </p:nvSpPr>
        <p:spPr>
          <a:xfrm>
            <a:off x="9614956" y="6140801"/>
            <a:ext cx="2299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i="1" dirty="0">
                <a:solidFill>
                  <a:srgbClr val="50A0E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www.esdegue.edu.co</a:t>
            </a:r>
          </a:p>
        </p:txBody>
      </p:sp>
    </p:spTree>
    <p:extLst>
      <p:ext uri="{BB962C8B-B14F-4D97-AF65-F5344CB8AC3E}">
        <p14:creationId xmlns:p14="http://schemas.microsoft.com/office/powerpoint/2010/main" val="1831787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 advClick="0" advTm="150"/>
    </mc:Choice>
    <mc:Fallback xmlns="">
      <p:transition advClick="0" advTm="1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4E8E3D39-184C-166B-AD85-2DDDC43CE0E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E2456FDF-3959-5715-5BA4-A5300D00A2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4F03BA1-6773-9F70-45A1-D447A0AEE3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88E34-D0E7-4C09-A75A-E5A7EF82DB09}" type="datetimeFigureOut">
              <a:rPr lang="es-CO" smtClean="0"/>
              <a:t>12/02/25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BC821B2-1DE9-E344-8BEB-FDB0D2EAAE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0C4A5C7-22E0-8F8C-2284-5DE480A92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C19B9-4809-461D-9BE5-0D76AB0317E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58599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 advClick="0" advTm="150"/>
    </mc:Choice>
    <mc:Fallback xmlns="">
      <p:transition advClick="0" advTm="15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riángulo isósceles 47">
            <a:extLst>
              <a:ext uri="{FF2B5EF4-FFF2-40B4-BE49-F238E27FC236}">
                <a16:creationId xmlns:a16="http://schemas.microsoft.com/office/drawing/2014/main" id="{D35001EE-7CC9-2E0F-42F1-1B9B262206A7}"/>
              </a:ext>
            </a:extLst>
          </p:cNvPr>
          <p:cNvSpPr/>
          <p:nvPr userDrawn="1"/>
        </p:nvSpPr>
        <p:spPr>
          <a:xfrm>
            <a:off x="7994718" y="5947890"/>
            <a:ext cx="1004670" cy="963466"/>
          </a:xfrm>
          <a:prstGeom prst="triangle">
            <a:avLst/>
          </a:prstGeom>
          <a:solidFill>
            <a:srgbClr val="10264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4" name="Forma libre: forma 43">
            <a:extLst>
              <a:ext uri="{FF2B5EF4-FFF2-40B4-BE49-F238E27FC236}">
                <a16:creationId xmlns:a16="http://schemas.microsoft.com/office/drawing/2014/main" id="{5E2BDA32-9535-318B-157F-5ABC5CFC2AFE}"/>
              </a:ext>
            </a:extLst>
          </p:cNvPr>
          <p:cNvSpPr/>
          <p:nvPr userDrawn="1"/>
        </p:nvSpPr>
        <p:spPr>
          <a:xfrm rot="9529021">
            <a:off x="7336892" y="-71484"/>
            <a:ext cx="2320322" cy="7000966"/>
          </a:xfrm>
          <a:custGeom>
            <a:avLst/>
            <a:gdLst>
              <a:gd name="connsiteX0" fmla="*/ 614037 w 2320322"/>
              <a:gd name="connsiteY0" fmla="*/ 7000966 h 7000966"/>
              <a:gd name="connsiteX1" fmla="*/ 0 w 2320322"/>
              <a:gd name="connsiteY1" fmla="*/ 6763006 h 7000966"/>
              <a:gd name="connsiteX2" fmla="*/ 1706285 w 2320322"/>
              <a:gd name="connsiteY2" fmla="*/ 0 h 7000966"/>
              <a:gd name="connsiteX3" fmla="*/ 2320322 w 2320322"/>
              <a:gd name="connsiteY3" fmla="*/ 237959 h 7000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20322" h="7000966">
                <a:moveTo>
                  <a:pt x="614037" y="7000966"/>
                </a:moveTo>
                <a:lnTo>
                  <a:pt x="0" y="6763006"/>
                </a:lnTo>
                <a:lnTo>
                  <a:pt x="1706285" y="0"/>
                </a:lnTo>
                <a:lnTo>
                  <a:pt x="2320322" y="237959"/>
                </a:lnTo>
                <a:close/>
              </a:path>
            </a:pathLst>
          </a:custGeom>
          <a:solidFill>
            <a:srgbClr val="BAAF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CO"/>
          </a:p>
        </p:txBody>
      </p:sp>
      <p:sp>
        <p:nvSpPr>
          <p:cNvPr id="16" name="Diagrama de flujo: entrada manual 15">
            <a:extLst>
              <a:ext uri="{FF2B5EF4-FFF2-40B4-BE49-F238E27FC236}">
                <a16:creationId xmlns:a16="http://schemas.microsoft.com/office/drawing/2014/main" id="{610E433C-8929-89C1-774C-AC527CB9A9F1}"/>
              </a:ext>
            </a:extLst>
          </p:cNvPr>
          <p:cNvSpPr/>
          <p:nvPr userDrawn="1"/>
        </p:nvSpPr>
        <p:spPr>
          <a:xfrm rot="5400000" flipH="1" flipV="1">
            <a:off x="6567952" y="1287308"/>
            <a:ext cx="6911357" cy="4336738"/>
          </a:xfrm>
          <a:prstGeom prst="flowChartManualInput">
            <a:avLst/>
          </a:prstGeom>
          <a:solidFill>
            <a:srgbClr val="0647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0" name="Diagrama de flujo: entrada manual 19">
            <a:extLst>
              <a:ext uri="{FF2B5EF4-FFF2-40B4-BE49-F238E27FC236}">
                <a16:creationId xmlns:a16="http://schemas.microsoft.com/office/drawing/2014/main" id="{610E433C-8929-89C1-774C-AC527CB9A9F1}"/>
              </a:ext>
            </a:extLst>
          </p:cNvPr>
          <p:cNvSpPr/>
          <p:nvPr userDrawn="1"/>
        </p:nvSpPr>
        <p:spPr>
          <a:xfrm rot="5400000" flipH="1" flipV="1">
            <a:off x="6551803" y="1303458"/>
            <a:ext cx="6943654" cy="4336738"/>
          </a:xfrm>
          <a:prstGeom prst="flowChartManualInput">
            <a:avLst/>
          </a:prstGeom>
          <a:blipFill dpi="0" rotWithShape="0">
            <a:blip r:embed="rId2">
              <a:alphaModFix amt="38000"/>
            </a:blip>
            <a:srcRect/>
            <a:stretch>
              <a:fillRect l="-81400" t="-786" r="-94972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pSp>
        <p:nvGrpSpPr>
          <p:cNvPr id="45" name="Grupo 44">
            <a:extLst>
              <a:ext uri="{FF2B5EF4-FFF2-40B4-BE49-F238E27FC236}">
                <a16:creationId xmlns:a16="http://schemas.microsoft.com/office/drawing/2014/main" id="{A363B1FC-E98D-5FF5-D7B0-C788FAFF7C18}"/>
              </a:ext>
            </a:extLst>
          </p:cNvPr>
          <p:cNvGrpSpPr/>
          <p:nvPr userDrawn="1"/>
        </p:nvGrpSpPr>
        <p:grpSpPr>
          <a:xfrm>
            <a:off x="8811882" y="6314229"/>
            <a:ext cx="3380117" cy="327007"/>
            <a:chOff x="8636485" y="6442253"/>
            <a:chExt cx="3380117" cy="327007"/>
          </a:xfrm>
        </p:grpSpPr>
        <p:sp>
          <p:nvSpPr>
            <p:cNvPr id="11" name="Subtítulo 2">
              <a:extLst>
                <a:ext uri="{FF2B5EF4-FFF2-40B4-BE49-F238E27FC236}">
                  <a16:creationId xmlns:a16="http://schemas.microsoft.com/office/drawing/2014/main" id="{ACD87067-AD6C-C8D6-E822-EDA3A66C619E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8636485" y="6442253"/>
              <a:ext cx="1790008" cy="300457"/>
            </a:xfrm>
            <a:prstGeom prst="rect">
              <a:avLst/>
            </a:prstGeom>
            <a:noFill/>
            <a:ln>
              <a:noFill/>
            </a:ln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dirty="0">
                  <a:solidFill>
                    <a:srgbClr val="E4EEFA"/>
                  </a:solidFill>
                </a:rPr>
                <a:t>Versión: 2025</a:t>
              </a:r>
            </a:p>
          </p:txBody>
        </p:sp>
        <p:sp>
          <p:nvSpPr>
            <p:cNvPr id="12" name="Subtítulo 2">
              <a:extLst>
                <a:ext uri="{FF2B5EF4-FFF2-40B4-BE49-F238E27FC236}">
                  <a16:creationId xmlns:a16="http://schemas.microsoft.com/office/drawing/2014/main" id="{54B47BFE-CF98-03E3-DA3E-853E7815B8F3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9705663" y="6468803"/>
              <a:ext cx="2310939" cy="30045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b="1" dirty="0">
                  <a:solidFill>
                    <a:schemeClr val="bg1"/>
                  </a:solidFill>
                </a:rPr>
                <a:t>UNIÓN, PROYECCIÓN, LIDERAZGO</a:t>
              </a:r>
            </a:p>
          </p:txBody>
        </p:sp>
        <p:cxnSp>
          <p:nvCxnSpPr>
            <p:cNvPr id="13" name="Conector recto 12">
              <a:extLst>
                <a:ext uri="{FF2B5EF4-FFF2-40B4-BE49-F238E27FC236}">
                  <a16:creationId xmlns:a16="http://schemas.microsoft.com/office/drawing/2014/main" id="{12BAE0AE-BDA3-1847-8F6E-CA358CF0C6C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05663" y="6453216"/>
              <a:ext cx="0" cy="189307"/>
            </a:xfrm>
            <a:prstGeom prst="line">
              <a:avLst/>
            </a:prstGeom>
            <a:ln>
              <a:solidFill>
                <a:srgbClr val="BAAF4C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Forma libre: forma 34">
            <a:extLst>
              <a:ext uri="{FF2B5EF4-FFF2-40B4-BE49-F238E27FC236}">
                <a16:creationId xmlns:a16="http://schemas.microsoft.com/office/drawing/2014/main" id="{5612C8D7-850D-50EF-8270-C489398759A2}"/>
              </a:ext>
            </a:extLst>
          </p:cNvPr>
          <p:cNvSpPr/>
          <p:nvPr userDrawn="1"/>
        </p:nvSpPr>
        <p:spPr>
          <a:xfrm rot="10800000">
            <a:off x="7432638" y="115290"/>
            <a:ext cx="4759362" cy="1141046"/>
          </a:xfrm>
          <a:custGeom>
            <a:avLst/>
            <a:gdLst>
              <a:gd name="connsiteX0" fmla="*/ 4188839 w 4759362"/>
              <a:gd name="connsiteY0" fmla="*/ 1141046 h 1141046"/>
              <a:gd name="connsiteX1" fmla="*/ 0 w 4759362"/>
              <a:gd name="connsiteY1" fmla="*/ 1141046 h 1141046"/>
              <a:gd name="connsiteX2" fmla="*/ 0 w 4759362"/>
              <a:gd name="connsiteY2" fmla="*/ 0 h 1141046"/>
              <a:gd name="connsiteX3" fmla="*/ 4188839 w 4759362"/>
              <a:gd name="connsiteY3" fmla="*/ 0 h 1141046"/>
              <a:gd name="connsiteX4" fmla="*/ 4759362 w 4759362"/>
              <a:gd name="connsiteY4" fmla="*/ 570523 h 1141046"/>
              <a:gd name="connsiteX5" fmla="*/ 4188839 w 4759362"/>
              <a:gd name="connsiteY5" fmla="*/ 1141046 h 1141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59362" h="1141046">
                <a:moveTo>
                  <a:pt x="4188839" y="1141046"/>
                </a:moveTo>
                <a:lnTo>
                  <a:pt x="0" y="1141046"/>
                </a:lnTo>
                <a:lnTo>
                  <a:pt x="0" y="0"/>
                </a:lnTo>
                <a:lnTo>
                  <a:pt x="4188839" y="0"/>
                </a:lnTo>
                <a:cubicBezTo>
                  <a:pt x="4503930" y="0"/>
                  <a:pt x="4759362" y="255432"/>
                  <a:pt x="4759362" y="570523"/>
                </a:cubicBezTo>
                <a:cubicBezTo>
                  <a:pt x="4759362" y="885614"/>
                  <a:pt x="4503930" y="1141046"/>
                  <a:pt x="4188839" y="1141046"/>
                </a:cubicBezTo>
                <a:close/>
              </a:path>
            </a:pathLst>
          </a:custGeom>
          <a:solidFill>
            <a:srgbClr val="0D061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CO">
              <a:ln>
                <a:solidFill>
                  <a:srgbClr val="0D0619"/>
                </a:solidFill>
              </a:ln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F18CD5F6-F113-1D70-FD61-784C5D528335}"/>
              </a:ext>
            </a:extLst>
          </p:cNvPr>
          <p:cNvSpPr/>
          <p:nvPr userDrawn="1"/>
        </p:nvSpPr>
        <p:spPr>
          <a:xfrm>
            <a:off x="11623330" y="0"/>
            <a:ext cx="568670" cy="1580298"/>
          </a:xfrm>
          <a:prstGeom prst="rect">
            <a:avLst/>
          </a:prstGeom>
          <a:blipFill>
            <a:blip r:embed="rId3">
              <a:lum bright="70000" contrast="-70000"/>
            </a:blip>
            <a:stretch>
              <a:fillRect l="-17680" r="-239783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pic>
        <p:nvPicPr>
          <p:cNvPr id="55" name="Gráfico 54">
            <a:extLst>
              <a:ext uri="{FF2B5EF4-FFF2-40B4-BE49-F238E27FC236}">
                <a16:creationId xmlns:a16="http://schemas.microsoft.com/office/drawing/2014/main" id="{A1AA4A7D-B512-56A6-6869-2D949C6E078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7536" y="-26195"/>
            <a:ext cx="1073888" cy="1073888"/>
          </a:xfrm>
          <a:prstGeom prst="rect">
            <a:avLst/>
          </a:prstGeom>
        </p:spPr>
      </p:pic>
      <p:cxnSp>
        <p:nvCxnSpPr>
          <p:cNvPr id="56" name="Conector recto 55">
            <a:extLst>
              <a:ext uri="{FF2B5EF4-FFF2-40B4-BE49-F238E27FC236}">
                <a16:creationId xmlns:a16="http://schemas.microsoft.com/office/drawing/2014/main" id="{6DE64664-6FE2-AAD9-B242-D6B8F6232BA7}"/>
              </a:ext>
            </a:extLst>
          </p:cNvPr>
          <p:cNvCxnSpPr>
            <a:cxnSpLocks/>
          </p:cNvCxnSpPr>
          <p:nvPr userDrawn="1"/>
        </p:nvCxnSpPr>
        <p:spPr>
          <a:xfrm>
            <a:off x="6035748" y="6651150"/>
            <a:ext cx="1906807" cy="0"/>
          </a:xfrm>
          <a:prstGeom prst="line">
            <a:avLst/>
          </a:prstGeom>
          <a:ln w="12700">
            <a:solidFill>
              <a:srgbClr val="06478B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Conector recto 56">
            <a:extLst>
              <a:ext uri="{FF2B5EF4-FFF2-40B4-BE49-F238E27FC236}">
                <a16:creationId xmlns:a16="http://schemas.microsoft.com/office/drawing/2014/main" id="{A843DE5E-A159-20C4-B725-A0C23CB71733}"/>
              </a:ext>
            </a:extLst>
          </p:cNvPr>
          <p:cNvCxnSpPr>
            <a:cxnSpLocks/>
          </p:cNvCxnSpPr>
          <p:nvPr userDrawn="1"/>
        </p:nvCxnSpPr>
        <p:spPr>
          <a:xfrm>
            <a:off x="1151877" y="344522"/>
            <a:ext cx="2281643" cy="0"/>
          </a:xfrm>
          <a:prstGeom prst="line">
            <a:avLst/>
          </a:prstGeom>
          <a:ln w="12700">
            <a:solidFill>
              <a:srgbClr val="06478B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Rectángulo 57">
            <a:extLst>
              <a:ext uri="{FF2B5EF4-FFF2-40B4-BE49-F238E27FC236}">
                <a16:creationId xmlns:a16="http://schemas.microsoft.com/office/drawing/2014/main" id="{E3919DD2-6C01-982E-B0A5-FCDD0FDBB745}"/>
              </a:ext>
            </a:extLst>
          </p:cNvPr>
          <p:cNvSpPr/>
          <p:nvPr userDrawn="1"/>
        </p:nvSpPr>
        <p:spPr>
          <a:xfrm flipV="1">
            <a:off x="5975496" y="6590898"/>
            <a:ext cx="120504" cy="120504"/>
          </a:xfrm>
          <a:prstGeom prst="rect">
            <a:avLst/>
          </a:prstGeom>
          <a:solidFill>
            <a:srgbClr val="0647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59" name="Gráfico 58">
            <a:extLst>
              <a:ext uri="{FF2B5EF4-FFF2-40B4-BE49-F238E27FC236}">
                <a16:creationId xmlns:a16="http://schemas.microsoft.com/office/drawing/2014/main" id="{154DB922-E45D-78D6-FB7D-6C03DDD1F8C9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681333" y="300900"/>
            <a:ext cx="1117241" cy="79919"/>
          </a:xfrm>
          <a:prstGeom prst="rect">
            <a:avLst/>
          </a:prstGeom>
        </p:spPr>
      </p:pic>
      <p:pic>
        <p:nvPicPr>
          <p:cNvPr id="60" name="Gráfico 59">
            <a:extLst>
              <a:ext uri="{FF2B5EF4-FFF2-40B4-BE49-F238E27FC236}">
                <a16:creationId xmlns:a16="http://schemas.microsoft.com/office/drawing/2014/main" id="{FB92AE36-F2C1-F34B-71EF-A8E6F25E4FE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59984" y="6610645"/>
            <a:ext cx="1117241" cy="79919"/>
          </a:xfrm>
          <a:prstGeom prst="rect">
            <a:avLst/>
          </a:prstGeom>
        </p:spPr>
      </p:pic>
      <p:sp>
        <p:nvSpPr>
          <p:cNvPr id="61" name="Rectángulo 60">
            <a:extLst>
              <a:ext uri="{FF2B5EF4-FFF2-40B4-BE49-F238E27FC236}">
                <a16:creationId xmlns:a16="http://schemas.microsoft.com/office/drawing/2014/main" id="{FAE2FD70-7ED4-750E-CA1C-5914123E06CA}"/>
              </a:ext>
            </a:extLst>
          </p:cNvPr>
          <p:cNvSpPr/>
          <p:nvPr userDrawn="1"/>
        </p:nvSpPr>
        <p:spPr>
          <a:xfrm flipV="1">
            <a:off x="3411223" y="289851"/>
            <a:ext cx="120504" cy="120504"/>
          </a:xfrm>
          <a:prstGeom prst="rect">
            <a:avLst/>
          </a:prstGeom>
          <a:solidFill>
            <a:srgbClr val="0647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2" name="Rectángulo 61">
            <a:extLst>
              <a:ext uri="{FF2B5EF4-FFF2-40B4-BE49-F238E27FC236}">
                <a16:creationId xmlns:a16="http://schemas.microsoft.com/office/drawing/2014/main" id="{B39487E3-3BD2-0794-750B-B015386AA6EE}"/>
              </a:ext>
            </a:extLst>
          </p:cNvPr>
          <p:cNvSpPr/>
          <p:nvPr userDrawn="1"/>
        </p:nvSpPr>
        <p:spPr>
          <a:xfrm flipV="1">
            <a:off x="1058721" y="289851"/>
            <a:ext cx="120504" cy="120504"/>
          </a:xfrm>
          <a:prstGeom prst="rect">
            <a:avLst/>
          </a:prstGeom>
          <a:solidFill>
            <a:srgbClr val="0647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3" name="Rectángulo 62">
            <a:extLst>
              <a:ext uri="{FF2B5EF4-FFF2-40B4-BE49-F238E27FC236}">
                <a16:creationId xmlns:a16="http://schemas.microsoft.com/office/drawing/2014/main" id="{B949ADB0-B410-A8A4-846A-D6BE0DAF84FF}"/>
              </a:ext>
            </a:extLst>
          </p:cNvPr>
          <p:cNvSpPr/>
          <p:nvPr userDrawn="1"/>
        </p:nvSpPr>
        <p:spPr>
          <a:xfrm flipV="1">
            <a:off x="7887423" y="6590898"/>
            <a:ext cx="120504" cy="120504"/>
          </a:xfrm>
          <a:prstGeom prst="rect">
            <a:avLst/>
          </a:prstGeom>
          <a:solidFill>
            <a:srgbClr val="0647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B563D6FC-B7A6-E214-7C72-FD9B5FAAE641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alphaModFix amt="67000"/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0800000">
            <a:off x="11401851" y="4659864"/>
            <a:ext cx="790149" cy="1580298"/>
          </a:xfrm>
          <a:prstGeom prst="rect">
            <a:avLst/>
          </a:prstGeom>
        </p:spPr>
      </p:pic>
      <p:sp>
        <p:nvSpPr>
          <p:cNvPr id="53" name="Elipse 52">
            <a:extLst>
              <a:ext uri="{FF2B5EF4-FFF2-40B4-BE49-F238E27FC236}">
                <a16:creationId xmlns:a16="http://schemas.microsoft.com/office/drawing/2014/main" id="{70DED0B7-7DEB-1DF2-6FD1-817C279751B4}"/>
              </a:ext>
            </a:extLst>
          </p:cNvPr>
          <p:cNvSpPr/>
          <p:nvPr userDrawn="1"/>
        </p:nvSpPr>
        <p:spPr>
          <a:xfrm>
            <a:off x="11413175" y="4559246"/>
            <a:ext cx="737831" cy="737831"/>
          </a:xfrm>
          <a:prstGeom prst="ellipse">
            <a:avLst/>
          </a:prstGeom>
          <a:solidFill>
            <a:schemeClr val="bg1">
              <a:alpha val="84000"/>
            </a:schemeClr>
          </a:solidFill>
          <a:ln w="330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15800" dirty="0"/>
          </a:p>
        </p:txBody>
      </p:sp>
    </p:spTree>
    <p:extLst>
      <p:ext uri="{BB962C8B-B14F-4D97-AF65-F5344CB8AC3E}">
        <p14:creationId xmlns:p14="http://schemas.microsoft.com/office/powerpoint/2010/main" val="620554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 advClick="0" advTm="150"/>
    </mc:Choice>
    <mc:Fallback xmlns="">
      <p:transition advClick="0" advTm="15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75BA7F7-EEEA-521A-09A2-062A303A44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535D52B-A367-D1D1-7E68-7EC5097E01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0C55430-0DC4-B7CE-0AC7-90582EDDE0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88E34-D0E7-4C09-A75A-E5A7EF82DB09}" type="datetimeFigureOut">
              <a:rPr lang="es-CO" smtClean="0"/>
              <a:t>12/02/25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25F882F-7348-9D16-18DA-7CE4AB36A5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4E651C4-6359-5D60-50A4-50377A42D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C19B9-4809-461D-9BE5-0D76AB0317EB}" type="slidenum">
              <a:rPr lang="es-CO" smtClean="0"/>
              <a:t>‹Nº›</a:t>
            </a:fld>
            <a:endParaRPr lang="es-CO"/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E9880E6B-18D3-4698-9B68-238ADCDEEDBC}"/>
              </a:ext>
            </a:extLst>
          </p:cNvPr>
          <p:cNvCxnSpPr>
            <a:cxnSpLocks/>
          </p:cNvCxnSpPr>
          <p:nvPr userDrawn="1"/>
        </p:nvCxnSpPr>
        <p:spPr>
          <a:xfrm>
            <a:off x="295666" y="6645568"/>
            <a:ext cx="11480164" cy="0"/>
          </a:xfrm>
          <a:prstGeom prst="line">
            <a:avLst/>
          </a:prstGeom>
          <a:ln w="12700">
            <a:solidFill>
              <a:srgbClr val="06478B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ángulo 7">
            <a:extLst>
              <a:ext uri="{FF2B5EF4-FFF2-40B4-BE49-F238E27FC236}">
                <a16:creationId xmlns:a16="http://schemas.microsoft.com/office/drawing/2014/main" id="{234CFEF1-C34D-D061-B89E-EEEF497E2622}"/>
              </a:ext>
            </a:extLst>
          </p:cNvPr>
          <p:cNvSpPr/>
          <p:nvPr userDrawn="1"/>
        </p:nvSpPr>
        <p:spPr>
          <a:xfrm flipV="1">
            <a:off x="202510" y="6590897"/>
            <a:ext cx="120504" cy="120504"/>
          </a:xfrm>
          <a:prstGeom prst="rect">
            <a:avLst/>
          </a:prstGeom>
          <a:solidFill>
            <a:srgbClr val="BAAF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45E7177E-FA93-A24A-4594-CCB92D1B7BF0}"/>
              </a:ext>
            </a:extLst>
          </p:cNvPr>
          <p:cNvCxnSpPr>
            <a:cxnSpLocks/>
          </p:cNvCxnSpPr>
          <p:nvPr userDrawn="1"/>
        </p:nvCxnSpPr>
        <p:spPr>
          <a:xfrm>
            <a:off x="8365959" y="146599"/>
            <a:ext cx="3473700" cy="0"/>
          </a:xfrm>
          <a:prstGeom prst="line">
            <a:avLst/>
          </a:prstGeom>
          <a:ln w="12700">
            <a:solidFill>
              <a:srgbClr val="06478B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Gráfico 9">
            <a:extLst>
              <a:ext uri="{FF2B5EF4-FFF2-40B4-BE49-F238E27FC236}">
                <a16:creationId xmlns:a16="http://schemas.microsoft.com/office/drawing/2014/main" id="{98563242-8066-2FB2-8BDE-9A8E38E932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44501" y="6637194"/>
            <a:ext cx="3247500" cy="232302"/>
          </a:xfrm>
          <a:prstGeom prst="rect">
            <a:avLst/>
          </a:prstGeom>
        </p:spPr>
      </p:pic>
      <p:sp>
        <p:nvSpPr>
          <p:cNvPr id="11" name="Rectángulo 10">
            <a:extLst>
              <a:ext uri="{FF2B5EF4-FFF2-40B4-BE49-F238E27FC236}">
                <a16:creationId xmlns:a16="http://schemas.microsoft.com/office/drawing/2014/main" id="{2FA88472-C4AF-55ED-1ED4-DE17486EBB13}"/>
              </a:ext>
            </a:extLst>
          </p:cNvPr>
          <p:cNvSpPr/>
          <p:nvPr userDrawn="1"/>
        </p:nvSpPr>
        <p:spPr>
          <a:xfrm flipV="1">
            <a:off x="11775830" y="86347"/>
            <a:ext cx="120504" cy="120504"/>
          </a:xfrm>
          <a:prstGeom prst="rect">
            <a:avLst/>
          </a:prstGeom>
          <a:solidFill>
            <a:srgbClr val="0647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91AF0239-24ED-0330-4F99-42126449352E}"/>
              </a:ext>
            </a:extLst>
          </p:cNvPr>
          <p:cNvSpPr/>
          <p:nvPr userDrawn="1"/>
        </p:nvSpPr>
        <p:spPr>
          <a:xfrm flipV="1">
            <a:off x="1179095" y="176242"/>
            <a:ext cx="120504" cy="120504"/>
          </a:xfrm>
          <a:prstGeom prst="rect">
            <a:avLst/>
          </a:prstGeom>
          <a:solidFill>
            <a:srgbClr val="0647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pSp>
        <p:nvGrpSpPr>
          <p:cNvPr id="13" name="Grupo 12">
            <a:extLst>
              <a:ext uri="{FF2B5EF4-FFF2-40B4-BE49-F238E27FC236}">
                <a16:creationId xmlns:a16="http://schemas.microsoft.com/office/drawing/2014/main" id="{89E18B4C-4BC0-AC60-63F7-FC1028A9A467}"/>
              </a:ext>
            </a:extLst>
          </p:cNvPr>
          <p:cNvGrpSpPr/>
          <p:nvPr userDrawn="1"/>
        </p:nvGrpSpPr>
        <p:grpSpPr>
          <a:xfrm>
            <a:off x="8505690" y="6270037"/>
            <a:ext cx="3686309" cy="555664"/>
            <a:chOff x="8505690" y="6270037"/>
            <a:chExt cx="3686309" cy="555664"/>
          </a:xfrm>
        </p:grpSpPr>
        <p:sp>
          <p:nvSpPr>
            <p:cNvPr id="14" name="Forma libre: forma 13">
              <a:extLst>
                <a:ext uri="{FF2B5EF4-FFF2-40B4-BE49-F238E27FC236}">
                  <a16:creationId xmlns:a16="http://schemas.microsoft.com/office/drawing/2014/main" id="{918B77D8-FBEB-4E5A-955D-53CE5AEDE76C}"/>
                </a:ext>
              </a:extLst>
            </p:cNvPr>
            <p:cNvSpPr/>
            <p:nvPr userDrawn="1"/>
          </p:nvSpPr>
          <p:spPr>
            <a:xfrm>
              <a:off x="8505690" y="6270037"/>
              <a:ext cx="3686309" cy="555664"/>
            </a:xfrm>
            <a:custGeom>
              <a:avLst/>
              <a:gdLst>
                <a:gd name="connsiteX0" fmla="*/ 277832 w 3686309"/>
                <a:gd name="connsiteY0" fmla="*/ 0 h 555664"/>
                <a:gd name="connsiteX1" fmla="*/ 3686309 w 3686309"/>
                <a:gd name="connsiteY1" fmla="*/ 0 h 555664"/>
                <a:gd name="connsiteX2" fmla="*/ 3686309 w 3686309"/>
                <a:gd name="connsiteY2" fmla="*/ 555664 h 555664"/>
                <a:gd name="connsiteX3" fmla="*/ 277832 w 3686309"/>
                <a:gd name="connsiteY3" fmla="*/ 555664 h 555664"/>
                <a:gd name="connsiteX4" fmla="*/ 0 w 3686309"/>
                <a:gd name="connsiteY4" fmla="*/ 277832 h 555664"/>
                <a:gd name="connsiteX5" fmla="*/ 277832 w 3686309"/>
                <a:gd name="connsiteY5" fmla="*/ 0 h 555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86309" h="555664">
                  <a:moveTo>
                    <a:pt x="277832" y="0"/>
                  </a:moveTo>
                  <a:lnTo>
                    <a:pt x="3686309" y="0"/>
                  </a:lnTo>
                  <a:lnTo>
                    <a:pt x="3686309" y="555664"/>
                  </a:lnTo>
                  <a:lnTo>
                    <a:pt x="277832" y="555664"/>
                  </a:lnTo>
                  <a:cubicBezTo>
                    <a:pt x="124390" y="555664"/>
                    <a:pt x="0" y="431274"/>
                    <a:pt x="0" y="277832"/>
                  </a:cubicBezTo>
                  <a:cubicBezTo>
                    <a:pt x="0" y="124390"/>
                    <a:pt x="124390" y="0"/>
                    <a:pt x="277832" y="0"/>
                  </a:cubicBezTo>
                  <a:close/>
                </a:path>
              </a:pathLst>
            </a:custGeom>
            <a:solidFill>
              <a:srgbClr val="0D061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CO"/>
            </a:p>
          </p:txBody>
        </p:sp>
        <p:sp>
          <p:nvSpPr>
            <p:cNvPr id="15" name="Subtítulo 2">
              <a:extLst>
                <a:ext uri="{FF2B5EF4-FFF2-40B4-BE49-F238E27FC236}">
                  <a16:creationId xmlns:a16="http://schemas.microsoft.com/office/drawing/2014/main" id="{C262461A-0D66-5349-8678-24C10B140748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8718300" y="6442253"/>
              <a:ext cx="1790008" cy="300457"/>
            </a:xfrm>
            <a:prstGeom prst="rect">
              <a:avLst/>
            </a:prstGeom>
            <a:noFill/>
            <a:ln>
              <a:noFill/>
            </a:ln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dirty="0">
                  <a:solidFill>
                    <a:srgbClr val="50A0E0"/>
                  </a:solidFill>
                </a:rPr>
                <a:t>Versión: 2025</a:t>
              </a:r>
            </a:p>
          </p:txBody>
        </p:sp>
        <p:sp>
          <p:nvSpPr>
            <p:cNvPr id="16" name="Subtítulo 2">
              <a:extLst>
                <a:ext uri="{FF2B5EF4-FFF2-40B4-BE49-F238E27FC236}">
                  <a16:creationId xmlns:a16="http://schemas.microsoft.com/office/drawing/2014/main" id="{EF47B88E-B3BF-E1D2-0AD2-E03797CF8B0E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9787478" y="6468803"/>
              <a:ext cx="2310939" cy="30045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b="1" dirty="0">
                  <a:solidFill>
                    <a:schemeClr val="bg1"/>
                  </a:solidFill>
                </a:rPr>
                <a:t>UNIÓN, PROYECCIÓN, LIDERAZGO</a:t>
              </a:r>
            </a:p>
          </p:txBody>
        </p:sp>
        <p:cxnSp>
          <p:nvCxnSpPr>
            <p:cNvPr id="17" name="Conector recto 16">
              <a:extLst>
                <a:ext uri="{FF2B5EF4-FFF2-40B4-BE49-F238E27FC236}">
                  <a16:creationId xmlns:a16="http://schemas.microsoft.com/office/drawing/2014/main" id="{28F94F19-9DB7-7F52-CE8D-F592C880B09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87478" y="6453216"/>
              <a:ext cx="0" cy="189307"/>
            </a:xfrm>
            <a:prstGeom prst="line">
              <a:avLst/>
            </a:prstGeom>
            <a:ln>
              <a:solidFill>
                <a:srgbClr val="BAAF4C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8" name="Gráfico 17">
            <a:extLst>
              <a:ext uri="{FF2B5EF4-FFF2-40B4-BE49-F238E27FC236}">
                <a16:creationId xmlns:a16="http://schemas.microsoft.com/office/drawing/2014/main" id="{DC342B7A-1180-71EC-07CB-35BFE099D50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7536" y="-26195"/>
            <a:ext cx="1073888" cy="1073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425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 advClick="0" advTm="150"/>
    </mc:Choice>
    <mc:Fallback xmlns="">
      <p:transition advClick="0" advTm="15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867CA7C-8BCB-8B20-785D-877B9269C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887C767-EC3C-7422-9A2A-4CEB856350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93CAEDC3-E5EA-69A7-0BA9-63C9EC7E0C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056311E-BAFA-D74E-B01D-A75DA196EC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88E34-D0E7-4C09-A75A-E5A7EF82DB09}" type="datetimeFigureOut">
              <a:rPr lang="es-CO" smtClean="0"/>
              <a:t>12/02/25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81FDE75-581A-F953-6437-7AF9E2E9D1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DF55AA8-B079-706C-A891-C5CDD278A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C19B9-4809-461D-9BE5-0D76AB0317EB}" type="slidenum">
              <a:rPr lang="es-CO" smtClean="0"/>
              <a:t>‹Nº›</a:t>
            </a:fld>
            <a:endParaRPr lang="es-CO"/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5AA234D7-CDDD-5167-40B5-9EBAD1B51084}"/>
              </a:ext>
            </a:extLst>
          </p:cNvPr>
          <p:cNvCxnSpPr>
            <a:cxnSpLocks/>
          </p:cNvCxnSpPr>
          <p:nvPr userDrawn="1"/>
        </p:nvCxnSpPr>
        <p:spPr>
          <a:xfrm>
            <a:off x="295666" y="6645568"/>
            <a:ext cx="11480164" cy="0"/>
          </a:xfrm>
          <a:prstGeom prst="line">
            <a:avLst/>
          </a:prstGeom>
          <a:ln w="12700">
            <a:solidFill>
              <a:srgbClr val="06478B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ángulo 8">
            <a:extLst>
              <a:ext uri="{FF2B5EF4-FFF2-40B4-BE49-F238E27FC236}">
                <a16:creationId xmlns:a16="http://schemas.microsoft.com/office/drawing/2014/main" id="{F9DA892C-96B1-7260-40ED-225E33767764}"/>
              </a:ext>
            </a:extLst>
          </p:cNvPr>
          <p:cNvSpPr/>
          <p:nvPr userDrawn="1"/>
        </p:nvSpPr>
        <p:spPr>
          <a:xfrm flipV="1">
            <a:off x="202510" y="6590897"/>
            <a:ext cx="120504" cy="120504"/>
          </a:xfrm>
          <a:prstGeom prst="rect">
            <a:avLst/>
          </a:prstGeom>
          <a:solidFill>
            <a:srgbClr val="BAAF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86B28CAC-13D6-C4C8-F379-4E7611F7CE85}"/>
              </a:ext>
            </a:extLst>
          </p:cNvPr>
          <p:cNvCxnSpPr>
            <a:cxnSpLocks/>
          </p:cNvCxnSpPr>
          <p:nvPr userDrawn="1"/>
        </p:nvCxnSpPr>
        <p:spPr>
          <a:xfrm>
            <a:off x="8365959" y="146599"/>
            <a:ext cx="3473700" cy="0"/>
          </a:xfrm>
          <a:prstGeom prst="line">
            <a:avLst/>
          </a:prstGeom>
          <a:ln w="12700">
            <a:solidFill>
              <a:srgbClr val="06478B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Gráfico 10">
            <a:extLst>
              <a:ext uri="{FF2B5EF4-FFF2-40B4-BE49-F238E27FC236}">
                <a16:creationId xmlns:a16="http://schemas.microsoft.com/office/drawing/2014/main" id="{8F6CC01A-0F1F-69C4-4BA1-C7428B2EA96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44501" y="6637194"/>
            <a:ext cx="3247500" cy="232302"/>
          </a:xfrm>
          <a:prstGeom prst="rect">
            <a:avLst/>
          </a:prstGeom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856D2ED7-0BF6-2CB7-93C3-09E58611344A}"/>
              </a:ext>
            </a:extLst>
          </p:cNvPr>
          <p:cNvSpPr/>
          <p:nvPr userDrawn="1"/>
        </p:nvSpPr>
        <p:spPr>
          <a:xfrm flipV="1">
            <a:off x="11775830" y="86347"/>
            <a:ext cx="120504" cy="120504"/>
          </a:xfrm>
          <a:prstGeom prst="rect">
            <a:avLst/>
          </a:prstGeom>
          <a:solidFill>
            <a:srgbClr val="0647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5380A055-5F9B-4C13-E5BB-2C7D13761B74}"/>
              </a:ext>
            </a:extLst>
          </p:cNvPr>
          <p:cNvSpPr/>
          <p:nvPr userDrawn="1"/>
        </p:nvSpPr>
        <p:spPr>
          <a:xfrm flipV="1">
            <a:off x="1179095" y="176242"/>
            <a:ext cx="120504" cy="120504"/>
          </a:xfrm>
          <a:prstGeom prst="rect">
            <a:avLst/>
          </a:prstGeom>
          <a:solidFill>
            <a:srgbClr val="0647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pSp>
        <p:nvGrpSpPr>
          <p:cNvPr id="14" name="Grupo 13">
            <a:extLst>
              <a:ext uri="{FF2B5EF4-FFF2-40B4-BE49-F238E27FC236}">
                <a16:creationId xmlns:a16="http://schemas.microsoft.com/office/drawing/2014/main" id="{2F04C268-D9B8-7790-E7DB-0A0B8F20CC49}"/>
              </a:ext>
            </a:extLst>
          </p:cNvPr>
          <p:cNvGrpSpPr/>
          <p:nvPr userDrawn="1"/>
        </p:nvGrpSpPr>
        <p:grpSpPr>
          <a:xfrm>
            <a:off x="8505690" y="6270037"/>
            <a:ext cx="3686309" cy="555664"/>
            <a:chOff x="8505690" y="6270037"/>
            <a:chExt cx="3686309" cy="555664"/>
          </a:xfrm>
        </p:grpSpPr>
        <p:sp>
          <p:nvSpPr>
            <p:cNvPr id="15" name="Forma libre: forma 14">
              <a:extLst>
                <a:ext uri="{FF2B5EF4-FFF2-40B4-BE49-F238E27FC236}">
                  <a16:creationId xmlns:a16="http://schemas.microsoft.com/office/drawing/2014/main" id="{DA2E2D0C-1323-A818-C193-C9B5E7610305}"/>
                </a:ext>
              </a:extLst>
            </p:cNvPr>
            <p:cNvSpPr/>
            <p:nvPr userDrawn="1"/>
          </p:nvSpPr>
          <p:spPr>
            <a:xfrm>
              <a:off x="8505690" y="6270037"/>
              <a:ext cx="3686309" cy="555664"/>
            </a:xfrm>
            <a:custGeom>
              <a:avLst/>
              <a:gdLst>
                <a:gd name="connsiteX0" fmla="*/ 277832 w 3686309"/>
                <a:gd name="connsiteY0" fmla="*/ 0 h 555664"/>
                <a:gd name="connsiteX1" fmla="*/ 3686309 w 3686309"/>
                <a:gd name="connsiteY1" fmla="*/ 0 h 555664"/>
                <a:gd name="connsiteX2" fmla="*/ 3686309 w 3686309"/>
                <a:gd name="connsiteY2" fmla="*/ 555664 h 555664"/>
                <a:gd name="connsiteX3" fmla="*/ 277832 w 3686309"/>
                <a:gd name="connsiteY3" fmla="*/ 555664 h 555664"/>
                <a:gd name="connsiteX4" fmla="*/ 0 w 3686309"/>
                <a:gd name="connsiteY4" fmla="*/ 277832 h 555664"/>
                <a:gd name="connsiteX5" fmla="*/ 277832 w 3686309"/>
                <a:gd name="connsiteY5" fmla="*/ 0 h 555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86309" h="555664">
                  <a:moveTo>
                    <a:pt x="277832" y="0"/>
                  </a:moveTo>
                  <a:lnTo>
                    <a:pt x="3686309" y="0"/>
                  </a:lnTo>
                  <a:lnTo>
                    <a:pt x="3686309" y="555664"/>
                  </a:lnTo>
                  <a:lnTo>
                    <a:pt x="277832" y="555664"/>
                  </a:lnTo>
                  <a:cubicBezTo>
                    <a:pt x="124390" y="555664"/>
                    <a:pt x="0" y="431274"/>
                    <a:pt x="0" y="277832"/>
                  </a:cubicBezTo>
                  <a:cubicBezTo>
                    <a:pt x="0" y="124390"/>
                    <a:pt x="124390" y="0"/>
                    <a:pt x="277832" y="0"/>
                  </a:cubicBezTo>
                  <a:close/>
                </a:path>
              </a:pathLst>
            </a:custGeom>
            <a:solidFill>
              <a:srgbClr val="0D061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CO"/>
            </a:p>
          </p:txBody>
        </p:sp>
        <p:sp>
          <p:nvSpPr>
            <p:cNvPr id="16" name="Subtítulo 2">
              <a:extLst>
                <a:ext uri="{FF2B5EF4-FFF2-40B4-BE49-F238E27FC236}">
                  <a16:creationId xmlns:a16="http://schemas.microsoft.com/office/drawing/2014/main" id="{AF28E2A3-F78F-FE9A-1825-8E8E6A1306BA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8718300" y="6442253"/>
              <a:ext cx="1790008" cy="300457"/>
            </a:xfrm>
            <a:prstGeom prst="rect">
              <a:avLst/>
            </a:prstGeom>
            <a:noFill/>
            <a:ln>
              <a:noFill/>
            </a:ln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dirty="0">
                  <a:solidFill>
                    <a:srgbClr val="50A0E0"/>
                  </a:solidFill>
                </a:rPr>
                <a:t>Versión: 2025</a:t>
              </a:r>
            </a:p>
          </p:txBody>
        </p:sp>
        <p:sp>
          <p:nvSpPr>
            <p:cNvPr id="17" name="Subtítulo 2">
              <a:extLst>
                <a:ext uri="{FF2B5EF4-FFF2-40B4-BE49-F238E27FC236}">
                  <a16:creationId xmlns:a16="http://schemas.microsoft.com/office/drawing/2014/main" id="{9720C3DA-7FD3-3768-A27F-75E1516E3931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9787478" y="6468803"/>
              <a:ext cx="2310939" cy="30045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b="1" dirty="0">
                  <a:solidFill>
                    <a:schemeClr val="bg1"/>
                  </a:solidFill>
                </a:rPr>
                <a:t>UNIÓN, PROYECCIÓN, LIDERAZGO</a:t>
              </a:r>
            </a:p>
          </p:txBody>
        </p:sp>
        <p:cxnSp>
          <p:nvCxnSpPr>
            <p:cNvPr id="18" name="Conector recto 17">
              <a:extLst>
                <a:ext uri="{FF2B5EF4-FFF2-40B4-BE49-F238E27FC236}">
                  <a16:creationId xmlns:a16="http://schemas.microsoft.com/office/drawing/2014/main" id="{067C8115-5CCB-7D32-99DD-BDBFF485C44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87478" y="6453216"/>
              <a:ext cx="0" cy="189307"/>
            </a:xfrm>
            <a:prstGeom prst="line">
              <a:avLst/>
            </a:prstGeom>
            <a:ln>
              <a:solidFill>
                <a:srgbClr val="BAAF4C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" name="Gráfico 18">
            <a:extLst>
              <a:ext uri="{FF2B5EF4-FFF2-40B4-BE49-F238E27FC236}">
                <a16:creationId xmlns:a16="http://schemas.microsoft.com/office/drawing/2014/main" id="{179C0306-D8D0-F71C-CF1E-9A095DA6642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7536" y="-26195"/>
            <a:ext cx="1073888" cy="1073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073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 advClick="0" advTm="150"/>
    </mc:Choice>
    <mc:Fallback xmlns="">
      <p:transition advClick="0" advTm="15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518CF10-8C0D-E5B9-3720-9C21044E4C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0A70D2E-568B-3D3B-1CF1-9D60848C13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F244F8B5-B60A-FABA-AEDD-3CF224AFDE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49ED1C77-70DB-FA58-1F9D-A224E69DBA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F5477175-FF90-AD82-F463-0A359BECF9B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0C6A2398-8219-4B1D-2852-6EF0B23E2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88E34-D0E7-4C09-A75A-E5A7EF82DB09}" type="datetimeFigureOut">
              <a:rPr lang="es-CO" smtClean="0"/>
              <a:t>12/02/25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619160D6-9314-7B64-9F0B-83400F7A09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F20F135F-4C69-6197-41A1-6664D6646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C19B9-4809-461D-9BE5-0D76AB0317EB}" type="slidenum">
              <a:rPr lang="es-CO" smtClean="0"/>
              <a:t>‹Nº›</a:t>
            </a:fld>
            <a:endParaRPr lang="es-CO"/>
          </a:p>
        </p:txBody>
      </p: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2004F532-9488-327E-DDA9-5F2F27962166}"/>
              </a:ext>
            </a:extLst>
          </p:cNvPr>
          <p:cNvCxnSpPr>
            <a:cxnSpLocks/>
          </p:cNvCxnSpPr>
          <p:nvPr userDrawn="1"/>
        </p:nvCxnSpPr>
        <p:spPr>
          <a:xfrm>
            <a:off x="295666" y="6645568"/>
            <a:ext cx="11480164" cy="0"/>
          </a:xfrm>
          <a:prstGeom prst="line">
            <a:avLst/>
          </a:prstGeom>
          <a:ln w="12700">
            <a:solidFill>
              <a:srgbClr val="06478B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ángulo 10">
            <a:extLst>
              <a:ext uri="{FF2B5EF4-FFF2-40B4-BE49-F238E27FC236}">
                <a16:creationId xmlns:a16="http://schemas.microsoft.com/office/drawing/2014/main" id="{A9049F49-14E3-E7AE-BFE2-DAF83E9E66E8}"/>
              </a:ext>
            </a:extLst>
          </p:cNvPr>
          <p:cNvSpPr/>
          <p:nvPr userDrawn="1"/>
        </p:nvSpPr>
        <p:spPr>
          <a:xfrm flipV="1">
            <a:off x="202510" y="6590897"/>
            <a:ext cx="120504" cy="120504"/>
          </a:xfrm>
          <a:prstGeom prst="rect">
            <a:avLst/>
          </a:prstGeom>
          <a:solidFill>
            <a:srgbClr val="BAAF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7050E000-49F0-50FA-C39E-B1F0758FF702}"/>
              </a:ext>
            </a:extLst>
          </p:cNvPr>
          <p:cNvCxnSpPr>
            <a:cxnSpLocks/>
          </p:cNvCxnSpPr>
          <p:nvPr userDrawn="1"/>
        </p:nvCxnSpPr>
        <p:spPr>
          <a:xfrm>
            <a:off x="8365959" y="146599"/>
            <a:ext cx="3473700" cy="0"/>
          </a:xfrm>
          <a:prstGeom prst="line">
            <a:avLst/>
          </a:prstGeom>
          <a:ln w="12700">
            <a:solidFill>
              <a:srgbClr val="06478B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Gráfico 12">
            <a:extLst>
              <a:ext uri="{FF2B5EF4-FFF2-40B4-BE49-F238E27FC236}">
                <a16:creationId xmlns:a16="http://schemas.microsoft.com/office/drawing/2014/main" id="{0C3E57D4-97A5-6B32-4693-964FCA0FD4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44501" y="6637194"/>
            <a:ext cx="3247500" cy="232302"/>
          </a:xfrm>
          <a:prstGeom prst="rect">
            <a:avLst/>
          </a:prstGeom>
        </p:spPr>
      </p:pic>
      <p:sp>
        <p:nvSpPr>
          <p:cNvPr id="14" name="Rectángulo 13">
            <a:extLst>
              <a:ext uri="{FF2B5EF4-FFF2-40B4-BE49-F238E27FC236}">
                <a16:creationId xmlns:a16="http://schemas.microsoft.com/office/drawing/2014/main" id="{2608DF07-9201-AEDB-0162-E91C5A3B8D72}"/>
              </a:ext>
            </a:extLst>
          </p:cNvPr>
          <p:cNvSpPr/>
          <p:nvPr userDrawn="1"/>
        </p:nvSpPr>
        <p:spPr>
          <a:xfrm flipV="1">
            <a:off x="11775830" y="86347"/>
            <a:ext cx="120504" cy="120504"/>
          </a:xfrm>
          <a:prstGeom prst="rect">
            <a:avLst/>
          </a:prstGeom>
          <a:solidFill>
            <a:srgbClr val="0647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18D78CA0-DDCF-2CA0-E2ED-B3D2E68189D0}"/>
              </a:ext>
            </a:extLst>
          </p:cNvPr>
          <p:cNvSpPr/>
          <p:nvPr userDrawn="1"/>
        </p:nvSpPr>
        <p:spPr>
          <a:xfrm flipV="1">
            <a:off x="1179095" y="176242"/>
            <a:ext cx="120504" cy="120504"/>
          </a:xfrm>
          <a:prstGeom prst="rect">
            <a:avLst/>
          </a:prstGeom>
          <a:solidFill>
            <a:srgbClr val="0647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pSp>
        <p:nvGrpSpPr>
          <p:cNvPr id="16" name="Grupo 15">
            <a:extLst>
              <a:ext uri="{FF2B5EF4-FFF2-40B4-BE49-F238E27FC236}">
                <a16:creationId xmlns:a16="http://schemas.microsoft.com/office/drawing/2014/main" id="{3DE89ADC-1BEF-2828-B939-44ACC47B7CEA}"/>
              </a:ext>
            </a:extLst>
          </p:cNvPr>
          <p:cNvGrpSpPr/>
          <p:nvPr userDrawn="1"/>
        </p:nvGrpSpPr>
        <p:grpSpPr>
          <a:xfrm>
            <a:off x="8505690" y="6270037"/>
            <a:ext cx="3686309" cy="555664"/>
            <a:chOff x="8505690" y="6270037"/>
            <a:chExt cx="3686309" cy="555664"/>
          </a:xfrm>
        </p:grpSpPr>
        <p:sp>
          <p:nvSpPr>
            <p:cNvPr id="17" name="Forma libre: forma 16">
              <a:extLst>
                <a:ext uri="{FF2B5EF4-FFF2-40B4-BE49-F238E27FC236}">
                  <a16:creationId xmlns:a16="http://schemas.microsoft.com/office/drawing/2014/main" id="{B56243B2-68EF-F922-E3D5-A526D2412E79}"/>
                </a:ext>
              </a:extLst>
            </p:cNvPr>
            <p:cNvSpPr/>
            <p:nvPr userDrawn="1"/>
          </p:nvSpPr>
          <p:spPr>
            <a:xfrm>
              <a:off x="8505690" y="6270037"/>
              <a:ext cx="3686309" cy="555664"/>
            </a:xfrm>
            <a:custGeom>
              <a:avLst/>
              <a:gdLst>
                <a:gd name="connsiteX0" fmla="*/ 277832 w 3686309"/>
                <a:gd name="connsiteY0" fmla="*/ 0 h 555664"/>
                <a:gd name="connsiteX1" fmla="*/ 3686309 w 3686309"/>
                <a:gd name="connsiteY1" fmla="*/ 0 h 555664"/>
                <a:gd name="connsiteX2" fmla="*/ 3686309 w 3686309"/>
                <a:gd name="connsiteY2" fmla="*/ 555664 h 555664"/>
                <a:gd name="connsiteX3" fmla="*/ 277832 w 3686309"/>
                <a:gd name="connsiteY3" fmla="*/ 555664 h 555664"/>
                <a:gd name="connsiteX4" fmla="*/ 0 w 3686309"/>
                <a:gd name="connsiteY4" fmla="*/ 277832 h 555664"/>
                <a:gd name="connsiteX5" fmla="*/ 277832 w 3686309"/>
                <a:gd name="connsiteY5" fmla="*/ 0 h 555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86309" h="555664">
                  <a:moveTo>
                    <a:pt x="277832" y="0"/>
                  </a:moveTo>
                  <a:lnTo>
                    <a:pt x="3686309" y="0"/>
                  </a:lnTo>
                  <a:lnTo>
                    <a:pt x="3686309" y="555664"/>
                  </a:lnTo>
                  <a:lnTo>
                    <a:pt x="277832" y="555664"/>
                  </a:lnTo>
                  <a:cubicBezTo>
                    <a:pt x="124390" y="555664"/>
                    <a:pt x="0" y="431274"/>
                    <a:pt x="0" y="277832"/>
                  </a:cubicBezTo>
                  <a:cubicBezTo>
                    <a:pt x="0" y="124390"/>
                    <a:pt x="124390" y="0"/>
                    <a:pt x="277832" y="0"/>
                  </a:cubicBezTo>
                  <a:close/>
                </a:path>
              </a:pathLst>
            </a:custGeom>
            <a:solidFill>
              <a:srgbClr val="0D061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CO"/>
            </a:p>
          </p:txBody>
        </p:sp>
        <p:sp>
          <p:nvSpPr>
            <p:cNvPr id="18" name="Subtítulo 2">
              <a:extLst>
                <a:ext uri="{FF2B5EF4-FFF2-40B4-BE49-F238E27FC236}">
                  <a16:creationId xmlns:a16="http://schemas.microsoft.com/office/drawing/2014/main" id="{23476CD7-9C70-E19B-E52F-C396A78F5BF6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8718300" y="6442253"/>
              <a:ext cx="1790008" cy="300457"/>
            </a:xfrm>
            <a:prstGeom prst="rect">
              <a:avLst/>
            </a:prstGeom>
            <a:noFill/>
            <a:ln>
              <a:noFill/>
            </a:ln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dirty="0">
                  <a:solidFill>
                    <a:srgbClr val="50A0E0"/>
                  </a:solidFill>
                </a:rPr>
                <a:t>Versión: 2025</a:t>
              </a:r>
            </a:p>
          </p:txBody>
        </p:sp>
        <p:sp>
          <p:nvSpPr>
            <p:cNvPr id="19" name="Subtítulo 2">
              <a:extLst>
                <a:ext uri="{FF2B5EF4-FFF2-40B4-BE49-F238E27FC236}">
                  <a16:creationId xmlns:a16="http://schemas.microsoft.com/office/drawing/2014/main" id="{38EF89A1-6F14-AA99-C7F9-1D300EAD29C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9787478" y="6468803"/>
              <a:ext cx="2310939" cy="30045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b="1" dirty="0">
                  <a:solidFill>
                    <a:schemeClr val="bg1"/>
                  </a:solidFill>
                </a:rPr>
                <a:t>UNIÓN, PROYECCIÓN, LIDERAZGO</a:t>
              </a:r>
            </a:p>
          </p:txBody>
        </p:sp>
        <p:cxnSp>
          <p:nvCxnSpPr>
            <p:cNvPr id="20" name="Conector recto 19">
              <a:extLst>
                <a:ext uri="{FF2B5EF4-FFF2-40B4-BE49-F238E27FC236}">
                  <a16:creationId xmlns:a16="http://schemas.microsoft.com/office/drawing/2014/main" id="{4138AC00-C692-B5EF-1295-FDE21C064E0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87478" y="6453216"/>
              <a:ext cx="0" cy="189307"/>
            </a:xfrm>
            <a:prstGeom prst="line">
              <a:avLst/>
            </a:prstGeom>
            <a:ln>
              <a:solidFill>
                <a:srgbClr val="BAAF4C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1" name="Gráfico 20">
            <a:extLst>
              <a:ext uri="{FF2B5EF4-FFF2-40B4-BE49-F238E27FC236}">
                <a16:creationId xmlns:a16="http://schemas.microsoft.com/office/drawing/2014/main" id="{7479E789-52B2-3A3B-13B5-04509A7F280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7536" y="-26195"/>
            <a:ext cx="1073888" cy="1073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015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 advClick="0" advTm="150"/>
    </mc:Choice>
    <mc:Fallback xmlns="">
      <p:transition advClick="0" advTm="15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745B2F2-09BA-B55E-9A2A-DD52DCFA0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63B88A78-DC57-6A09-B2FC-3E0744D9C9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88E34-D0E7-4C09-A75A-E5A7EF82DB09}" type="datetimeFigureOut">
              <a:rPr lang="es-CO" smtClean="0"/>
              <a:t>12/02/25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2FD0ADBB-E7B9-02F7-47A9-393E238509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BBB0E51-1CBA-3958-2D10-0329A41AD0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C19B9-4809-461D-9BE5-0D76AB0317EB}" type="slidenum">
              <a:rPr lang="es-CO" smtClean="0"/>
              <a:t>‹Nº›</a:t>
            </a:fld>
            <a:endParaRPr lang="es-CO"/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A7160B39-792F-5079-F74D-A62B30411DEB}"/>
              </a:ext>
            </a:extLst>
          </p:cNvPr>
          <p:cNvCxnSpPr>
            <a:cxnSpLocks/>
          </p:cNvCxnSpPr>
          <p:nvPr userDrawn="1"/>
        </p:nvCxnSpPr>
        <p:spPr>
          <a:xfrm>
            <a:off x="295666" y="6645568"/>
            <a:ext cx="11480164" cy="0"/>
          </a:xfrm>
          <a:prstGeom prst="line">
            <a:avLst/>
          </a:prstGeom>
          <a:ln w="12700">
            <a:solidFill>
              <a:srgbClr val="06478B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ángulo 6">
            <a:extLst>
              <a:ext uri="{FF2B5EF4-FFF2-40B4-BE49-F238E27FC236}">
                <a16:creationId xmlns:a16="http://schemas.microsoft.com/office/drawing/2014/main" id="{D49858A4-23E2-3FB0-4C5B-8988E374C2CE}"/>
              </a:ext>
            </a:extLst>
          </p:cNvPr>
          <p:cNvSpPr/>
          <p:nvPr userDrawn="1"/>
        </p:nvSpPr>
        <p:spPr>
          <a:xfrm flipV="1">
            <a:off x="202510" y="6590897"/>
            <a:ext cx="120504" cy="120504"/>
          </a:xfrm>
          <a:prstGeom prst="rect">
            <a:avLst/>
          </a:prstGeom>
          <a:solidFill>
            <a:srgbClr val="BAAF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D8158569-59C9-7B27-BB1E-08CF31B71AEA}"/>
              </a:ext>
            </a:extLst>
          </p:cNvPr>
          <p:cNvCxnSpPr>
            <a:cxnSpLocks/>
          </p:cNvCxnSpPr>
          <p:nvPr userDrawn="1"/>
        </p:nvCxnSpPr>
        <p:spPr>
          <a:xfrm>
            <a:off x="8365959" y="146599"/>
            <a:ext cx="3473700" cy="0"/>
          </a:xfrm>
          <a:prstGeom prst="line">
            <a:avLst/>
          </a:prstGeom>
          <a:ln w="12700">
            <a:solidFill>
              <a:srgbClr val="06478B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Gráfico 8">
            <a:extLst>
              <a:ext uri="{FF2B5EF4-FFF2-40B4-BE49-F238E27FC236}">
                <a16:creationId xmlns:a16="http://schemas.microsoft.com/office/drawing/2014/main" id="{925A6155-69E8-825F-CA51-57EB95CE6F3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44501" y="6637194"/>
            <a:ext cx="3247500" cy="232302"/>
          </a:xfrm>
          <a:prstGeom prst="rect">
            <a:avLst/>
          </a:prstGeom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312EE936-70D4-9791-6EE4-B17275B51EFF}"/>
              </a:ext>
            </a:extLst>
          </p:cNvPr>
          <p:cNvSpPr/>
          <p:nvPr userDrawn="1"/>
        </p:nvSpPr>
        <p:spPr>
          <a:xfrm flipV="1">
            <a:off x="11775830" y="86347"/>
            <a:ext cx="120504" cy="120504"/>
          </a:xfrm>
          <a:prstGeom prst="rect">
            <a:avLst/>
          </a:prstGeom>
          <a:solidFill>
            <a:srgbClr val="0647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477FA1EC-0A09-1956-F68A-6533A9C291E0}"/>
              </a:ext>
            </a:extLst>
          </p:cNvPr>
          <p:cNvSpPr/>
          <p:nvPr userDrawn="1"/>
        </p:nvSpPr>
        <p:spPr>
          <a:xfrm flipV="1">
            <a:off x="1179095" y="176242"/>
            <a:ext cx="120504" cy="120504"/>
          </a:xfrm>
          <a:prstGeom prst="rect">
            <a:avLst/>
          </a:prstGeom>
          <a:solidFill>
            <a:srgbClr val="0647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pSp>
        <p:nvGrpSpPr>
          <p:cNvPr id="12" name="Grupo 11">
            <a:extLst>
              <a:ext uri="{FF2B5EF4-FFF2-40B4-BE49-F238E27FC236}">
                <a16:creationId xmlns:a16="http://schemas.microsoft.com/office/drawing/2014/main" id="{1F6343D1-E8A7-9E36-3B1E-3F8DCD7F31CD}"/>
              </a:ext>
            </a:extLst>
          </p:cNvPr>
          <p:cNvGrpSpPr/>
          <p:nvPr userDrawn="1"/>
        </p:nvGrpSpPr>
        <p:grpSpPr>
          <a:xfrm>
            <a:off x="8505690" y="6270037"/>
            <a:ext cx="3686309" cy="555664"/>
            <a:chOff x="8505690" y="6270037"/>
            <a:chExt cx="3686309" cy="555664"/>
          </a:xfrm>
        </p:grpSpPr>
        <p:sp>
          <p:nvSpPr>
            <p:cNvPr id="13" name="Forma libre: forma 12">
              <a:extLst>
                <a:ext uri="{FF2B5EF4-FFF2-40B4-BE49-F238E27FC236}">
                  <a16:creationId xmlns:a16="http://schemas.microsoft.com/office/drawing/2014/main" id="{7044A2EA-F3BC-D77E-2BA0-819294F06B03}"/>
                </a:ext>
              </a:extLst>
            </p:cNvPr>
            <p:cNvSpPr/>
            <p:nvPr userDrawn="1"/>
          </p:nvSpPr>
          <p:spPr>
            <a:xfrm>
              <a:off x="8505690" y="6270037"/>
              <a:ext cx="3686309" cy="555664"/>
            </a:xfrm>
            <a:custGeom>
              <a:avLst/>
              <a:gdLst>
                <a:gd name="connsiteX0" fmla="*/ 277832 w 3686309"/>
                <a:gd name="connsiteY0" fmla="*/ 0 h 555664"/>
                <a:gd name="connsiteX1" fmla="*/ 3686309 w 3686309"/>
                <a:gd name="connsiteY1" fmla="*/ 0 h 555664"/>
                <a:gd name="connsiteX2" fmla="*/ 3686309 w 3686309"/>
                <a:gd name="connsiteY2" fmla="*/ 555664 h 555664"/>
                <a:gd name="connsiteX3" fmla="*/ 277832 w 3686309"/>
                <a:gd name="connsiteY3" fmla="*/ 555664 h 555664"/>
                <a:gd name="connsiteX4" fmla="*/ 0 w 3686309"/>
                <a:gd name="connsiteY4" fmla="*/ 277832 h 555664"/>
                <a:gd name="connsiteX5" fmla="*/ 277832 w 3686309"/>
                <a:gd name="connsiteY5" fmla="*/ 0 h 555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86309" h="555664">
                  <a:moveTo>
                    <a:pt x="277832" y="0"/>
                  </a:moveTo>
                  <a:lnTo>
                    <a:pt x="3686309" y="0"/>
                  </a:lnTo>
                  <a:lnTo>
                    <a:pt x="3686309" y="555664"/>
                  </a:lnTo>
                  <a:lnTo>
                    <a:pt x="277832" y="555664"/>
                  </a:lnTo>
                  <a:cubicBezTo>
                    <a:pt x="124390" y="555664"/>
                    <a:pt x="0" y="431274"/>
                    <a:pt x="0" y="277832"/>
                  </a:cubicBezTo>
                  <a:cubicBezTo>
                    <a:pt x="0" y="124390"/>
                    <a:pt x="124390" y="0"/>
                    <a:pt x="277832" y="0"/>
                  </a:cubicBezTo>
                  <a:close/>
                </a:path>
              </a:pathLst>
            </a:custGeom>
            <a:solidFill>
              <a:srgbClr val="0D061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CO"/>
            </a:p>
          </p:txBody>
        </p:sp>
        <p:sp>
          <p:nvSpPr>
            <p:cNvPr id="14" name="Subtítulo 2">
              <a:extLst>
                <a:ext uri="{FF2B5EF4-FFF2-40B4-BE49-F238E27FC236}">
                  <a16:creationId xmlns:a16="http://schemas.microsoft.com/office/drawing/2014/main" id="{009E9A0D-C3E6-ABFD-5EF9-60A19C766016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8718300" y="6442253"/>
              <a:ext cx="1790008" cy="300457"/>
            </a:xfrm>
            <a:prstGeom prst="rect">
              <a:avLst/>
            </a:prstGeom>
            <a:noFill/>
            <a:ln>
              <a:noFill/>
            </a:ln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dirty="0">
                  <a:solidFill>
                    <a:srgbClr val="50A0E0"/>
                  </a:solidFill>
                </a:rPr>
                <a:t>Versión: 2025</a:t>
              </a:r>
            </a:p>
          </p:txBody>
        </p:sp>
        <p:sp>
          <p:nvSpPr>
            <p:cNvPr id="15" name="Subtítulo 2">
              <a:extLst>
                <a:ext uri="{FF2B5EF4-FFF2-40B4-BE49-F238E27FC236}">
                  <a16:creationId xmlns:a16="http://schemas.microsoft.com/office/drawing/2014/main" id="{D9C78D52-4E25-5337-A9E5-9589ACFBDCAF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9787478" y="6468803"/>
              <a:ext cx="2310939" cy="30045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b="1" dirty="0">
                  <a:solidFill>
                    <a:schemeClr val="bg1"/>
                  </a:solidFill>
                </a:rPr>
                <a:t>UNIÓN, PROYECCIÓN, LIDERAZGO</a:t>
              </a:r>
            </a:p>
          </p:txBody>
        </p:sp>
        <p:cxnSp>
          <p:nvCxnSpPr>
            <p:cNvPr id="16" name="Conector recto 15">
              <a:extLst>
                <a:ext uri="{FF2B5EF4-FFF2-40B4-BE49-F238E27FC236}">
                  <a16:creationId xmlns:a16="http://schemas.microsoft.com/office/drawing/2014/main" id="{02F3ACF5-7D54-BA21-8D70-E40AA9B6405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87478" y="6453216"/>
              <a:ext cx="0" cy="189307"/>
            </a:xfrm>
            <a:prstGeom prst="line">
              <a:avLst/>
            </a:prstGeom>
            <a:ln>
              <a:solidFill>
                <a:srgbClr val="BAAF4C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Gráfico 16">
            <a:extLst>
              <a:ext uri="{FF2B5EF4-FFF2-40B4-BE49-F238E27FC236}">
                <a16:creationId xmlns:a16="http://schemas.microsoft.com/office/drawing/2014/main" id="{39ABE915-9ACE-5D3D-6AB1-B8CB6124C39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7536" y="-26195"/>
            <a:ext cx="1073888" cy="1073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824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 advClick="0" advTm="150"/>
    </mc:Choice>
    <mc:Fallback xmlns="">
      <p:transition advClick="0" advTm="15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Conector recto 23">
            <a:extLst>
              <a:ext uri="{FF2B5EF4-FFF2-40B4-BE49-F238E27FC236}">
                <a16:creationId xmlns:a16="http://schemas.microsoft.com/office/drawing/2014/main" id="{62B782FE-13EB-DAC3-ED47-0BCB51E8D1D3}"/>
              </a:ext>
            </a:extLst>
          </p:cNvPr>
          <p:cNvCxnSpPr>
            <a:cxnSpLocks/>
          </p:cNvCxnSpPr>
          <p:nvPr userDrawn="1"/>
        </p:nvCxnSpPr>
        <p:spPr>
          <a:xfrm>
            <a:off x="295666" y="6645568"/>
            <a:ext cx="11480164" cy="0"/>
          </a:xfrm>
          <a:prstGeom prst="line">
            <a:avLst/>
          </a:prstGeom>
          <a:ln w="12700">
            <a:solidFill>
              <a:srgbClr val="06478B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ectángulo 24">
            <a:extLst>
              <a:ext uri="{FF2B5EF4-FFF2-40B4-BE49-F238E27FC236}">
                <a16:creationId xmlns:a16="http://schemas.microsoft.com/office/drawing/2014/main" id="{32172E68-C81C-D5DC-4891-AA70CADDAF73}"/>
              </a:ext>
            </a:extLst>
          </p:cNvPr>
          <p:cNvSpPr/>
          <p:nvPr userDrawn="1"/>
        </p:nvSpPr>
        <p:spPr>
          <a:xfrm flipV="1">
            <a:off x="202510" y="6590897"/>
            <a:ext cx="120504" cy="120504"/>
          </a:xfrm>
          <a:prstGeom prst="rect">
            <a:avLst/>
          </a:prstGeom>
          <a:solidFill>
            <a:srgbClr val="BAAF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8919BDD3-6E28-C122-74DD-5895BA65E1C5}"/>
              </a:ext>
            </a:extLst>
          </p:cNvPr>
          <p:cNvCxnSpPr>
            <a:cxnSpLocks/>
          </p:cNvCxnSpPr>
          <p:nvPr userDrawn="1"/>
        </p:nvCxnSpPr>
        <p:spPr>
          <a:xfrm>
            <a:off x="8365959" y="146599"/>
            <a:ext cx="3473700" cy="0"/>
          </a:xfrm>
          <a:prstGeom prst="line">
            <a:avLst/>
          </a:prstGeom>
          <a:ln w="12700">
            <a:solidFill>
              <a:srgbClr val="06478B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Gráfico 5">
            <a:extLst>
              <a:ext uri="{FF2B5EF4-FFF2-40B4-BE49-F238E27FC236}">
                <a16:creationId xmlns:a16="http://schemas.microsoft.com/office/drawing/2014/main" id="{E66DD3E7-100F-DCD6-0208-5CFB31E9209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44501" y="6637194"/>
            <a:ext cx="3247500" cy="232302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48A33517-C9AC-A48A-545D-35AAC891FE80}"/>
              </a:ext>
            </a:extLst>
          </p:cNvPr>
          <p:cNvSpPr/>
          <p:nvPr userDrawn="1"/>
        </p:nvSpPr>
        <p:spPr>
          <a:xfrm flipV="1">
            <a:off x="11775830" y="86347"/>
            <a:ext cx="120504" cy="120504"/>
          </a:xfrm>
          <a:prstGeom prst="rect">
            <a:avLst/>
          </a:prstGeom>
          <a:solidFill>
            <a:srgbClr val="0647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3B44C8CD-681E-FCCC-79B3-9BC6839E0ECC}"/>
              </a:ext>
            </a:extLst>
          </p:cNvPr>
          <p:cNvSpPr/>
          <p:nvPr userDrawn="1"/>
        </p:nvSpPr>
        <p:spPr>
          <a:xfrm flipV="1">
            <a:off x="1179095" y="176242"/>
            <a:ext cx="120504" cy="120504"/>
          </a:xfrm>
          <a:prstGeom prst="rect">
            <a:avLst/>
          </a:prstGeom>
          <a:solidFill>
            <a:srgbClr val="0647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D8E1D4C2-22D5-6C6F-0D33-EFDCA59471D1}"/>
              </a:ext>
            </a:extLst>
          </p:cNvPr>
          <p:cNvSpPr/>
          <p:nvPr userDrawn="1"/>
        </p:nvSpPr>
        <p:spPr>
          <a:xfrm flipV="1">
            <a:off x="11775830" y="6590897"/>
            <a:ext cx="120504" cy="120504"/>
          </a:xfrm>
          <a:prstGeom prst="rect">
            <a:avLst/>
          </a:prstGeom>
          <a:solidFill>
            <a:srgbClr val="0647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36FAA32-8213-EEE5-2595-07B7A83DE6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C19B9-4809-461D-9BE5-0D76AB0317EB}" type="slidenum">
              <a:rPr lang="es-CO" smtClean="0"/>
              <a:t>‹Nº›</a:t>
            </a:fld>
            <a:endParaRPr lang="es-CO"/>
          </a:p>
        </p:txBody>
      </p:sp>
      <p:grpSp>
        <p:nvGrpSpPr>
          <p:cNvPr id="12" name="Grupo 11">
            <a:extLst>
              <a:ext uri="{FF2B5EF4-FFF2-40B4-BE49-F238E27FC236}">
                <a16:creationId xmlns:a16="http://schemas.microsoft.com/office/drawing/2014/main" id="{EF6D361D-AEB3-5CAF-16EC-C29A81306BEE}"/>
              </a:ext>
            </a:extLst>
          </p:cNvPr>
          <p:cNvGrpSpPr/>
          <p:nvPr userDrawn="1"/>
        </p:nvGrpSpPr>
        <p:grpSpPr>
          <a:xfrm>
            <a:off x="8505690" y="6270037"/>
            <a:ext cx="3686309" cy="555664"/>
            <a:chOff x="8505690" y="6270037"/>
            <a:chExt cx="3686309" cy="555664"/>
          </a:xfrm>
        </p:grpSpPr>
        <p:sp>
          <p:nvSpPr>
            <p:cNvPr id="13" name="Forma libre: forma 12">
              <a:extLst>
                <a:ext uri="{FF2B5EF4-FFF2-40B4-BE49-F238E27FC236}">
                  <a16:creationId xmlns:a16="http://schemas.microsoft.com/office/drawing/2014/main" id="{80C36F9A-D18F-F46C-F42D-4498D0DBE5D0}"/>
                </a:ext>
              </a:extLst>
            </p:cNvPr>
            <p:cNvSpPr/>
            <p:nvPr userDrawn="1"/>
          </p:nvSpPr>
          <p:spPr>
            <a:xfrm>
              <a:off x="8505690" y="6270037"/>
              <a:ext cx="3686309" cy="555664"/>
            </a:xfrm>
            <a:custGeom>
              <a:avLst/>
              <a:gdLst>
                <a:gd name="connsiteX0" fmla="*/ 277832 w 3686309"/>
                <a:gd name="connsiteY0" fmla="*/ 0 h 555664"/>
                <a:gd name="connsiteX1" fmla="*/ 3686309 w 3686309"/>
                <a:gd name="connsiteY1" fmla="*/ 0 h 555664"/>
                <a:gd name="connsiteX2" fmla="*/ 3686309 w 3686309"/>
                <a:gd name="connsiteY2" fmla="*/ 555664 h 555664"/>
                <a:gd name="connsiteX3" fmla="*/ 277832 w 3686309"/>
                <a:gd name="connsiteY3" fmla="*/ 555664 h 555664"/>
                <a:gd name="connsiteX4" fmla="*/ 0 w 3686309"/>
                <a:gd name="connsiteY4" fmla="*/ 277832 h 555664"/>
                <a:gd name="connsiteX5" fmla="*/ 277832 w 3686309"/>
                <a:gd name="connsiteY5" fmla="*/ 0 h 555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86309" h="555664">
                  <a:moveTo>
                    <a:pt x="277832" y="0"/>
                  </a:moveTo>
                  <a:lnTo>
                    <a:pt x="3686309" y="0"/>
                  </a:lnTo>
                  <a:lnTo>
                    <a:pt x="3686309" y="555664"/>
                  </a:lnTo>
                  <a:lnTo>
                    <a:pt x="277832" y="555664"/>
                  </a:lnTo>
                  <a:cubicBezTo>
                    <a:pt x="124390" y="555664"/>
                    <a:pt x="0" y="431274"/>
                    <a:pt x="0" y="277832"/>
                  </a:cubicBezTo>
                  <a:cubicBezTo>
                    <a:pt x="0" y="124390"/>
                    <a:pt x="124390" y="0"/>
                    <a:pt x="277832" y="0"/>
                  </a:cubicBezTo>
                  <a:close/>
                </a:path>
              </a:pathLst>
            </a:custGeom>
            <a:solidFill>
              <a:srgbClr val="0D061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CO"/>
            </a:p>
          </p:txBody>
        </p:sp>
        <p:sp>
          <p:nvSpPr>
            <p:cNvPr id="14" name="Subtítulo 2">
              <a:extLst>
                <a:ext uri="{FF2B5EF4-FFF2-40B4-BE49-F238E27FC236}">
                  <a16:creationId xmlns:a16="http://schemas.microsoft.com/office/drawing/2014/main" id="{6C8E6022-BFC1-5631-45EE-CA7BDBFB013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8718300" y="6442253"/>
              <a:ext cx="1790008" cy="300457"/>
            </a:xfrm>
            <a:prstGeom prst="rect">
              <a:avLst/>
            </a:prstGeom>
            <a:noFill/>
            <a:ln>
              <a:noFill/>
            </a:ln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dirty="0">
                  <a:solidFill>
                    <a:srgbClr val="50A0E0"/>
                  </a:solidFill>
                </a:rPr>
                <a:t>Versión: 2025</a:t>
              </a:r>
            </a:p>
          </p:txBody>
        </p:sp>
        <p:sp>
          <p:nvSpPr>
            <p:cNvPr id="15" name="Subtítulo 2">
              <a:extLst>
                <a:ext uri="{FF2B5EF4-FFF2-40B4-BE49-F238E27FC236}">
                  <a16:creationId xmlns:a16="http://schemas.microsoft.com/office/drawing/2014/main" id="{BA628FC3-4960-8033-12EA-2BBFDC20BB9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9787478" y="6468803"/>
              <a:ext cx="2310939" cy="30045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b="1" dirty="0">
                  <a:solidFill>
                    <a:schemeClr val="bg1"/>
                  </a:solidFill>
                </a:rPr>
                <a:t>UNIÓN, PROYECCIÓN, LIDERAZGO</a:t>
              </a:r>
            </a:p>
          </p:txBody>
        </p:sp>
        <p:cxnSp>
          <p:nvCxnSpPr>
            <p:cNvPr id="16" name="Conector recto 15">
              <a:extLst>
                <a:ext uri="{FF2B5EF4-FFF2-40B4-BE49-F238E27FC236}">
                  <a16:creationId xmlns:a16="http://schemas.microsoft.com/office/drawing/2014/main" id="{BAAAD7FC-C988-5F3B-16A3-096843C6E88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87478" y="6453216"/>
              <a:ext cx="0" cy="189307"/>
            </a:xfrm>
            <a:prstGeom prst="line">
              <a:avLst/>
            </a:prstGeom>
            <a:ln>
              <a:solidFill>
                <a:srgbClr val="BAAF4C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Gráfico 16">
            <a:extLst>
              <a:ext uri="{FF2B5EF4-FFF2-40B4-BE49-F238E27FC236}">
                <a16:creationId xmlns:a16="http://schemas.microsoft.com/office/drawing/2014/main" id="{ADA4848C-6799-2A65-5011-1FB7D848E9E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7536" y="-26195"/>
            <a:ext cx="1073888" cy="1073888"/>
          </a:xfrm>
          <a:prstGeom prst="rect">
            <a:avLst/>
          </a:prstGeom>
        </p:spPr>
      </p:pic>
      <p:sp>
        <p:nvSpPr>
          <p:cNvPr id="21" name="Título 1">
            <a:extLst>
              <a:ext uri="{FF2B5EF4-FFF2-40B4-BE49-F238E27FC236}">
                <a16:creationId xmlns:a16="http://schemas.microsoft.com/office/drawing/2014/main" id="{9D2D212D-9E03-00B6-30FA-2D3F0105D6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9599" y="136526"/>
            <a:ext cx="7066360" cy="1130799"/>
          </a:xfrm>
        </p:spPr>
        <p:txBody>
          <a:bodyPr anchor="b">
            <a:normAutofit/>
          </a:bodyPr>
          <a:lstStyle>
            <a:lvl1pPr>
              <a:defRPr sz="36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s-CO" dirty="0"/>
          </a:p>
        </p:txBody>
      </p:sp>
      <p:sp>
        <p:nvSpPr>
          <p:cNvPr id="23" name="Marcador de texto 2">
            <a:extLst>
              <a:ext uri="{FF2B5EF4-FFF2-40B4-BE49-F238E27FC236}">
                <a16:creationId xmlns:a16="http://schemas.microsoft.com/office/drawing/2014/main" id="{0BEFBE4B-84E5-D5E9-2CC7-AC743AE2EC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9598" y="1280171"/>
            <a:ext cx="10047851" cy="769286"/>
          </a:xfrm>
        </p:spPr>
        <p:txBody>
          <a:bodyPr/>
          <a:lstStyle>
            <a:lvl1pPr marL="0" indent="0">
              <a:buNone/>
              <a:defRPr sz="2400">
                <a:solidFill>
                  <a:srgbClr val="50A0E0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316611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 advClick="0" advTm="150"/>
    </mc:Choice>
    <mc:Fallback xmlns="">
      <p:transition advClick="0" advTm="15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ángulo 17">
            <a:extLst>
              <a:ext uri="{FF2B5EF4-FFF2-40B4-BE49-F238E27FC236}">
                <a16:creationId xmlns:a16="http://schemas.microsoft.com/office/drawing/2014/main" id="{BBAACB1C-F280-8A0E-2CD1-B1D0263E12D4}"/>
              </a:ext>
            </a:extLst>
          </p:cNvPr>
          <p:cNvSpPr/>
          <p:nvPr userDrawn="1"/>
        </p:nvSpPr>
        <p:spPr>
          <a:xfrm>
            <a:off x="-7536" y="0"/>
            <a:ext cx="12199536" cy="6869496"/>
          </a:xfrm>
          <a:prstGeom prst="rect">
            <a:avLst/>
          </a:prstGeom>
          <a:solidFill>
            <a:srgbClr val="0D061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ln>
                <a:noFill/>
              </a:ln>
              <a:solidFill>
                <a:srgbClr val="06478B"/>
              </a:solidFill>
            </a:endParaRPr>
          </a:p>
        </p:txBody>
      </p:sp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9824C556-2385-433E-5811-15298C0C5C91}"/>
              </a:ext>
            </a:extLst>
          </p:cNvPr>
          <p:cNvCxnSpPr>
            <a:cxnSpLocks/>
          </p:cNvCxnSpPr>
          <p:nvPr userDrawn="1"/>
        </p:nvCxnSpPr>
        <p:spPr>
          <a:xfrm>
            <a:off x="295666" y="6645568"/>
            <a:ext cx="11480164" cy="0"/>
          </a:xfrm>
          <a:prstGeom prst="line">
            <a:avLst/>
          </a:prstGeom>
          <a:ln w="12700">
            <a:solidFill>
              <a:srgbClr val="06478B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ángulo 21">
            <a:extLst>
              <a:ext uri="{FF2B5EF4-FFF2-40B4-BE49-F238E27FC236}">
                <a16:creationId xmlns:a16="http://schemas.microsoft.com/office/drawing/2014/main" id="{B6126D04-C3A1-55DA-21CD-11C8258598C0}"/>
              </a:ext>
            </a:extLst>
          </p:cNvPr>
          <p:cNvSpPr/>
          <p:nvPr userDrawn="1"/>
        </p:nvSpPr>
        <p:spPr>
          <a:xfrm flipV="1">
            <a:off x="202510" y="6590897"/>
            <a:ext cx="120504" cy="120504"/>
          </a:xfrm>
          <a:prstGeom prst="rect">
            <a:avLst/>
          </a:prstGeom>
          <a:solidFill>
            <a:srgbClr val="BAAF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E66DD3E7-100F-DCD6-0208-5CFB31E9209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44501" y="6637194"/>
            <a:ext cx="3247500" cy="232302"/>
          </a:xfrm>
          <a:prstGeom prst="rect">
            <a:avLst/>
          </a:prstGeom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D8E1D4C2-22D5-6C6F-0D33-EFDCA59471D1}"/>
              </a:ext>
            </a:extLst>
          </p:cNvPr>
          <p:cNvSpPr/>
          <p:nvPr userDrawn="1"/>
        </p:nvSpPr>
        <p:spPr>
          <a:xfrm flipV="1">
            <a:off x="11775830" y="6590897"/>
            <a:ext cx="120504" cy="120504"/>
          </a:xfrm>
          <a:prstGeom prst="rect">
            <a:avLst/>
          </a:prstGeom>
          <a:solidFill>
            <a:srgbClr val="0647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36FAA32-8213-EEE5-2595-07B7A83DE6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C19B9-4809-461D-9BE5-0D76AB0317EB}" type="slidenum">
              <a:rPr lang="es-CO" smtClean="0"/>
              <a:t>‹Nº›</a:t>
            </a:fld>
            <a:endParaRPr lang="es-CO"/>
          </a:p>
        </p:txBody>
      </p:sp>
      <p:grpSp>
        <p:nvGrpSpPr>
          <p:cNvPr id="12" name="Grupo 11">
            <a:extLst>
              <a:ext uri="{FF2B5EF4-FFF2-40B4-BE49-F238E27FC236}">
                <a16:creationId xmlns:a16="http://schemas.microsoft.com/office/drawing/2014/main" id="{EF6D361D-AEB3-5CAF-16EC-C29A81306BEE}"/>
              </a:ext>
            </a:extLst>
          </p:cNvPr>
          <p:cNvGrpSpPr/>
          <p:nvPr userDrawn="1"/>
        </p:nvGrpSpPr>
        <p:grpSpPr>
          <a:xfrm>
            <a:off x="8505690" y="6270037"/>
            <a:ext cx="3686309" cy="555664"/>
            <a:chOff x="8505690" y="6270037"/>
            <a:chExt cx="3686309" cy="555664"/>
          </a:xfrm>
        </p:grpSpPr>
        <p:sp>
          <p:nvSpPr>
            <p:cNvPr id="13" name="Forma libre: forma 12">
              <a:extLst>
                <a:ext uri="{FF2B5EF4-FFF2-40B4-BE49-F238E27FC236}">
                  <a16:creationId xmlns:a16="http://schemas.microsoft.com/office/drawing/2014/main" id="{80C36F9A-D18F-F46C-F42D-4498D0DBE5D0}"/>
                </a:ext>
              </a:extLst>
            </p:cNvPr>
            <p:cNvSpPr/>
            <p:nvPr userDrawn="1"/>
          </p:nvSpPr>
          <p:spPr>
            <a:xfrm>
              <a:off x="8505690" y="6270037"/>
              <a:ext cx="3686309" cy="555664"/>
            </a:xfrm>
            <a:custGeom>
              <a:avLst/>
              <a:gdLst>
                <a:gd name="connsiteX0" fmla="*/ 277832 w 3686309"/>
                <a:gd name="connsiteY0" fmla="*/ 0 h 555664"/>
                <a:gd name="connsiteX1" fmla="*/ 3686309 w 3686309"/>
                <a:gd name="connsiteY1" fmla="*/ 0 h 555664"/>
                <a:gd name="connsiteX2" fmla="*/ 3686309 w 3686309"/>
                <a:gd name="connsiteY2" fmla="*/ 555664 h 555664"/>
                <a:gd name="connsiteX3" fmla="*/ 277832 w 3686309"/>
                <a:gd name="connsiteY3" fmla="*/ 555664 h 555664"/>
                <a:gd name="connsiteX4" fmla="*/ 0 w 3686309"/>
                <a:gd name="connsiteY4" fmla="*/ 277832 h 555664"/>
                <a:gd name="connsiteX5" fmla="*/ 277832 w 3686309"/>
                <a:gd name="connsiteY5" fmla="*/ 0 h 555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86309" h="555664">
                  <a:moveTo>
                    <a:pt x="277832" y="0"/>
                  </a:moveTo>
                  <a:lnTo>
                    <a:pt x="3686309" y="0"/>
                  </a:lnTo>
                  <a:lnTo>
                    <a:pt x="3686309" y="555664"/>
                  </a:lnTo>
                  <a:lnTo>
                    <a:pt x="277832" y="555664"/>
                  </a:lnTo>
                  <a:cubicBezTo>
                    <a:pt x="124390" y="555664"/>
                    <a:pt x="0" y="431274"/>
                    <a:pt x="0" y="277832"/>
                  </a:cubicBezTo>
                  <a:cubicBezTo>
                    <a:pt x="0" y="124390"/>
                    <a:pt x="124390" y="0"/>
                    <a:pt x="277832" y="0"/>
                  </a:cubicBezTo>
                  <a:close/>
                </a:path>
              </a:pathLst>
            </a:custGeom>
            <a:solidFill>
              <a:srgbClr val="06478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CO" dirty="0"/>
            </a:p>
          </p:txBody>
        </p:sp>
        <p:sp>
          <p:nvSpPr>
            <p:cNvPr id="14" name="Subtítulo 2">
              <a:extLst>
                <a:ext uri="{FF2B5EF4-FFF2-40B4-BE49-F238E27FC236}">
                  <a16:creationId xmlns:a16="http://schemas.microsoft.com/office/drawing/2014/main" id="{6C8E6022-BFC1-5631-45EE-CA7BDBFB013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8718300" y="6442253"/>
              <a:ext cx="1790008" cy="300457"/>
            </a:xfrm>
            <a:prstGeom prst="rect">
              <a:avLst/>
            </a:prstGeom>
            <a:noFill/>
            <a:ln>
              <a:noFill/>
            </a:ln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dirty="0">
                  <a:solidFill>
                    <a:srgbClr val="50A0E0"/>
                  </a:solidFill>
                </a:rPr>
                <a:t>Versión: 2025</a:t>
              </a:r>
            </a:p>
          </p:txBody>
        </p:sp>
        <p:sp>
          <p:nvSpPr>
            <p:cNvPr id="15" name="Subtítulo 2">
              <a:extLst>
                <a:ext uri="{FF2B5EF4-FFF2-40B4-BE49-F238E27FC236}">
                  <a16:creationId xmlns:a16="http://schemas.microsoft.com/office/drawing/2014/main" id="{BA628FC3-4960-8033-12EA-2BBFDC20BB9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9787478" y="6468803"/>
              <a:ext cx="2310939" cy="30045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b="1" dirty="0">
                  <a:solidFill>
                    <a:schemeClr val="bg1"/>
                  </a:solidFill>
                </a:rPr>
                <a:t>UNIÓN, PROYECCIÓN, LIDERAZGO</a:t>
              </a:r>
            </a:p>
          </p:txBody>
        </p:sp>
        <p:cxnSp>
          <p:nvCxnSpPr>
            <p:cNvPr id="16" name="Conector recto 15">
              <a:extLst>
                <a:ext uri="{FF2B5EF4-FFF2-40B4-BE49-F238E27FC236}">
                  <a16:creationId xmlns:a16="http://schemas.microsoft.com/office/drawing/2014/main" id="{BAAAD7FC-C988-5F3B-16A3-096843C6E88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87478" y="6453216"/>
              <a:ext cx="0" cy="189307"/>
            </a:xfrm>
            <a:prstGeom prst="line">
              <a:avLst/>
            </a:prstGeom>
            <a:ln>
              <a:solidFill>
                <a:srgbClr val="BAAF4C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Gráfico 16">
            <a:extLst>
              <a:ext uri="{FF2B5EF4-FFF2-40B4-BE49-F238E27FC236}">
                <a16:creationId xmlns:a16="http://schemas.microsoft.com/office/drawing/2014/main" id="{ADA4848C-6799-2A65-5011-1FB7D848E9E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7537" y="-26195"/>
            <a:ext cx="1073888" cy="1073888"/>
          </a:xfrm>
          <a:prstGeom prst="rect">
            <a:avLst/>
          </a:prstGeom>
        </p:spPr>
      </p:pic>
      <p:sp>
        <p:nvSpPr>
          <p:cNvPr id="19" name="Título 1">
            <a:extLst>
              <a:ext uri="{FF2B5EF4-FFF2-40B4-BE49-F238E27FC236}">
                <a16:creationId xmlns:a16="http://schemas.microsoft.com/office/drawing/2014/main" id="{C0A072DC-EB59-E110-CD82-E5D38F22E2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9599" y="136526"/>
            <a:ext cx="7066360" cy="1130799"/>
          </a:xfrm>
        </p:spPr>
        <p:txBody>
          <a:bodyPr anchor="b">
            <a:normAutofit/>
          </a:bodyPr>
          <a:lstStyle>
            <a:lvl1pPr>
              <a:defRPr sz="3600" b="1">
                <a:solidFill>
                  <a:srgbClr val="50A0E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s-CO" dirty="0"/>
          </a:p>
        </p:txBody>
      </p:sp>
      <p:sp>
        <p:nvSpPr>
          <p:cNvPr id="20" name="Marcador de texto 2">
            <a:extLst>
              <a:ext uri="{FF2B5EF4-FFF2-40B4-BE49-F238E27FC236}">
                <a16:creationId xmlns:a16="http://schemas.microsoft.com/office/drawing/2014/main" id="{F3CB37DB-633E-521C-7886-E759967D5E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9598" y="1275699"/>
            <a:ext cx="10047851" cy="769286"/>
          </a:xfrm>
        </p:spPr>
        <p:txBody>
          <a:bodyPr/>
          <a:lstStyle>
            <a:lvl1pPr marL="0" indent="0">
              <a:buNone/>
              <a:defRPr sz="2400">
                <a:solidFill>
                  <a:srgbClr val="E4EEFA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cxnSp>
        <p:nvCxnSpPr>
          <p:cNvPr id="23" name="Conector recto 22">
            <a:extLst>
              <a:ext uri="{FF2B5EF4-FFF2-40B4-BE49-F238E27FC236}">
                <a16:creationId xmlns:a16="http://schemas.microsoft.com/office/drawing/2014/main" id="{0A25487E-DC61-D270-5E82-7BFD0C371557}"/>
              </a:ext>
            </a:extLst>
          </p:cNvPr>
          <p:cNvCxnSpPr>
            <a:cxnSpLocks/>
          </p:cNvCxnSpPr>
          <p:nvPr userDrawn="1"/>
        </p:nvCxnSpPr>
        <p:spPr>
          <a:xfrm>
            <a:off x="8365959" y="146599"/>
            <a:ext cx="3473700" cy="0"/>
          </a:xfrm>
          <a:prstGeom prst="line">
            <a:avLst/>
          </a:prstGeom>
          <a:ln w="12700">
            <a:solidFill>
              <a:srgbClr val="06478B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ángulo 6">
            <a:extLst>
              <a:ext uri="{FF2B5EF4-FFF2-40B4-BE49-F238E27FC236}">
                <a16:creationId xmlns:a16="http://schemas.microsoft.com/office/drawing/2014/main" id="{48A33517-C9AC-A48A-545D-35AAC891FE80}"/>
              </a:ext>
            </a:extLst>
          </p:cNvPr>
          <p:cNvSpPr/>
          <p:nvPr userDrawn="1"/>
        </p:nvSpPr>
        <p:spPr>
          <a:xfrm flipV="1">
            <a:off x="11775829" y="85701"/>
            <a:ext cx="120504" cy="1205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64372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 advClick="0" advTm="150"/>
    </mc:Choice>
    <mc:Fallback xmlns="">
      <p:transition advClick="0" advTm="15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ángulo 17">
            <a:extLst>
              <a:ext uri="{FF2B5EF4-FFF2-40B4-BE49-F238E27FC236}">
                <a16:creationId xmlns:a16="http://schemas.microsoft.com/office/drawing/2014/main" id="{BBAACB1C-F280-8A0E-2CD1-B1D0263E12D4}"/>
              </a:ext>
            </a:extLst>
          </p:cNvPr>
          <p:cNvSpPr/>
          <p:nvPr userDrawn="1"/>
        </p:nvSpPr>
        <p:spPr>
          <a:xfrm>
            <a:off x="-7536" y="0"/>
            <a:ext cx="12199536" cy="6869496"/>
          </a:xfrm>
          <a:prstGeom prst="rect">
            <a:avLst/>
          </a:prstGeom>
          <a:solidFill>
            <a:srgbClr val="0647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ln>
                <a:noFill/>
              </a:ln>
              <a:solidFill>
                <a:srgbClr val="06478B"/>
              </a:solidFill>
            </a:endParaRPr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E66DD3E7-100F-DCD6-0208-5CFB31E9209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44501" y="6637194"/>
            <a:ext cx="3247500" cy="232302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3B44C8CD-681E-FCCC-79B3-9BC6839E0ECC}"/>
              </a:ext>
            </a:extLst>
          </p:cNvPr>
          <p:cNvSpPr/>
          <p:nvPr userDrawn="1"/>
        </p:nvSpPr>
        <p:spPr>
          <a:xfrm flipV="1">
            <a:off x="1179094" y="176242"/>
            <a:ext cx="120504" cy="1205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62B782FE-13EB-DAC3-ED47-0BCB51E8D1D3}"/>
              </a:ext>
            </a:extLst>
          </p:cNvPr>
          <p:cNvCxnSpPr>
            <a:cxnSpLocks/>
          </p:cNvCxnSpPr>
          <p:nvPr userDrawn="1"/>
        </p:nvCxnSpPr>
        <p:spPr>
          <a:xfrm>
            <a:off x="295666" y="6645568"/>
            <a:ext cx="11480164" cy="0"/>
          </a:xfrm>
          <a:prstGeom prst="line">
            <a:avLst/>
          </a:prstGeom>
          <a:ln w="12700">
            <a:solidFill>
              <a:schemeClr val="bg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ángulo 9">
            <a:extLst>
              <a:ext uri="{FF2B5EF4-FFF2-40B4-BE49-F238E27FC236}">
                <a16:creationId xmlns:a16="http://schemas.microsoft.com/office/drawing/2014/main" id="{D8E1D4C2-22D5-6C6F-0D33-EFDCA59471D1}"/>
              </a:ext>
            </a:extLst>
          </p:cNvPr>
          <p:cNvSpPr/>
          <p:nvPr userDrawn="1"/>
        </p:nvSpPr>
        <p:spPr>
          <a:xfrm flipV="1">
            <a:off x="11775830" y="6590897"/>
            <a:ext cx="120504" cy="120504"/>
          </a:xfrm>
          <a:prstGeom prst="rect">
            <a:avLst/>
          </a:prstGeom>
          <a:solidFill>
            <a:srgbClr val="0647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32172E68-C81C-D5DC-4891-AA70CADDAF73}"/>
              </a:ext>
            </a:extLst>
          </p:cNvPr>
          <p:cNvSpPr/>
          <p:nvPr userDrawn="1"/>
        </p:nvSpPr>
        <p:spPr>
          <a:xfrm flipV="1">
            <a:off x="202510" y="6590897"/>
            <a:ext cx="120504" cy="120504"/>
          </a:xfrm>
          <a:prstGeom prst="rect">
            <a:avLst/>
          </a:prstGeom>
          <a:solidFill>
            <a:srgbClr val="0D061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36FAA32-8213-EEE5-2595-07B7A83DE6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C19B9-4809-461D-9BE5-0D76AB0317EB}" type="slidenum">
              <a:rPr lang="es-CO" smtClean="0"/>
              <a:t>‹Nº›</a:t>
            </a:fld>
            <a:endParaRPr lang="es-CO"/>
          </a:p>
        </p:txBody>
      </p:sp>
      <p:grpSp>
        <p:nvGrpSpPr>
          <p:cNvPr id="12" name="Grupo 11">
            <a:extLst>
              <a:ext uri="{FF2B5EF4-FFF2-40B4-BE49-F238E27FC236}">
                <a16:creationId xmlns:a16="http://schemas.microsoft.com/office/drawing/2014/main" id="{EF6D361D-AEB3-5CAF-16EC-C29A81306BEE}"/>
              </a:ext>
            </a:extLst>
          </p:cNvPr>
          <p:cNvGrpSpPr/>
          <p:nvPr userDrawn="1"/>
        </p:nvGrpSpPr>
        <p:grpSpPr>
          <a:xfrm>
            <a:off x="8505690" y="6270037"/>
            <a:ext cx="3686309" cy="555664"/>
            <a:chOff x="8505690" y="6270037"/>
            <a:chExt cx="3686309" cy="555664"/>
          </a:xfrm>
        </p:grpSpPr>
        <p:sp>
          <p:nvSpPr>
            <p:cNvPr id="13" name="Forma libre: forma 12">
              <a:extLst>
                <a:ext uri="{FF2B5EF4-FFF2-40B4-BE49-F238E27FC236}">
                  <a16:creationId xmlns:a16="http://schemas.microsoft.com/office/drawing/2014/main" id="{80C36F9A-D18F-F46C-F42D-4498D0DBE5D0}"/>
                </a:ext>
              </a:extLst>
            </p:cNvPr>
            <p:cNvSpPr/>
            <p:nvPr userDrawn="1"/>
          </p:nvSpPr>
          <p:spPr>
            <a:xfrm>
              <a:off x="8505690" y="6270037"/>
              <a:ext cx="3686309" cy="555664"/>
            </a:xfrm>
            <a:custGeom>
              <a:avLst/>
              <a:gdLst>
                <a:gd name="connsiteX0" fmla="*/ 277832 w 3686309"/>
                <a:gd name="connsiteY0" fmla="*/ 0 h 555664"/>
                <a:gd name="connsiteX1" fmla="*/ 3686309 w 3686309"/>
                <a:gd name="connsiteY1" fmla="*/ 0 h 555664"/>
                <a:gd name="connsiteX2" fmla="*/ 3686309 w 3686309"/>
                <a:gd name="connsiteY2" fmla="*/ 555664 h 555664"/>
                <a:gd name="connsiteX3" fmla="*/ 277832 w 3686309"/>
                <a:gd name="connsiteY3" fmla="*/ 555664 h 555664"/>
                <a:gd name="connsiteX4" fmla="*/ 0 w 3686309"/>
                <a:gd name="connsiteY4" fmla="*/ 277832 h 555664"/>
                <a:gd name="connsiteX5" fmla="*/ 277832 w 3686309"/>
                <a:gd name="connsiteY5" fmla="*/ 0 h 555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86309" h="555664">
                  <a:moveTo>
                    <a:pt x="277832" y="0"/>
                  </a:moveTo>
                  <a:lnTo>
                    <a:pt x="3686309" y="0"/>
                  </a:lnTo>
                  <a:lnTo>
                    <a:pt x="3686309" y="555664"/>
                  </a:lnTo>
                  <a:lnTo>
                    <a:pt x="277832" y="555664"/>
                  </a:lnTo>
                  <a:cubicBezTo>
                    <a:pt x="124390" y="555664"/>
                    <a:pt x="0" y="431274"/>
                    <a:pt x="0" y="277832"/>
                  </a:cubicBezTo>
                  <a:cubicBezTo>
                    <a:pt x="0" y="124390"/>
                    <a:pt x="124390" y="0"/>
                    <a:pt x="277832" y="0"/>
                  </a:cubicBezTo>
                  <a:close/>
                </a:path>
              </a:pathLst>
            </a:custGeom>
            <a:solidFill>
              <a:srgbClr val="0D061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CO"/>
            </a:p>
          </p:txBody>
        </p:sp>
        <p:sp>
          <p:nvSpPr>
            <p:cNvPr id="14" name="Subtítulo 2">
              <a:extLst>
                <a:ext uri="{FF2B5EF4-FFF2-40B4-BE49-F238E27FC236}">
                  <a16:creationId xmlns:a16="http://schemas.microsoft.com/office/drawing/2014/main" id="{6C8E6022-BFC1-5631-45EE-CA7BDBFB013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8718300" y="6442253"/>
              <a:ext cx="1790008" cy="300457"/>
            </a:xfrm>
            <a:prstGeom prst="rect">
              <a:avLst/>
            </a:prstGeom>
            <a:noFill/>
            <a:ln>
              <a:noFill/>
            </a:ln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dirty="0">
                  <a:solidFill>
                    <a:srgbClr val="50A0E0"/>
                  </a:solidFill>
                </a:rPr>
                <a:t>Versión: 2025</a:t>
              </a:r>
            </a:p>
          </p:txBody>
        </p:sp>
        <p:sp>
          <p:nvSpPr>
            <p:cNvPr id="15" name="Subtítulo 2">
              <a:extLst>
                <a:ext uri="{FF2B5EF4-FFF2-40B4-BE49-F238E27FC236}">
                  <a16:creationId xmlns:a16="http://schemas.microsoft.com/office/drawing/2014/main" id="{BA628FC3-4960-8033-12EA-2BBFDC20BB9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9787478" y="6468803"/>
              <a:ext cx="2310939" cy="30045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b="1" dirty="0">
                  <a:solidFill>
                    <a:schemeClr val="bg1"/>
                  </a:solidFill>
                </a:rPr>
                <a:t>UNIÓN, PROYECCIÓN, LIDERAZGO</a:t>
              </a:r>
            </a:p>
          </p:txBody>
        </p:sp>
        <p:cxnSp>
          <p:nvCxnSpPr>
            <p:cNvPr id="16" name="Conector recto 15">
              <a:extLst>
                <a:ext uri="{FF2B5EF4-FFF2-40B4-BE49-F238E27FC236}">
                  <a16:creationId xmlns:a16="http://schemas.microsoft.com/office/drawing/2014/main" id="{BAAAD7FC-C988-5F3B-16A3-096843C6E88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87478" y="6453216"/>
              <a:ext cx="0" cy="189307"/>
            </a:xfrm>
            <a:prstGeom prst="line">
              <a:avLst/>
            </a:prstGeom>
            <a:ln>
              <a:solidFill>
                <a:srgbClr val="BAAF4C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Gráfico 16">
            <a:extLst>
              <a:ext uri="{FF2B5EF4-FFF2-40B4-BE49-F238E27FC236}">
                <a16:creationId xmlns:a16="http://schemas.microsoft.com/office/drawing/2014/main" id="{ADA4848C-6799-2A65-5011-1FB7D848E9E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7537" y="-26195"/>
            <a:ext cx="1073888" cy="1073888"/>
          </a:xfrm>
          <a:prstGeom prst="rect">
            <a:avLst/>
          </a:prstGeom>
        </p:spPr>
      </p:pic>
      <p:sp>
        <p:nvSpPr>
          <p:cNvPr id="20" name="Rectángulo 19">
            <a:extLst>
              <a:ext uri="{FF2B5EF4-FFF2-40B4-BE49-F238E27FC236}">
                <a16:creationId xmlns:a16="http://schemas.microsoft.com/office/drawing/2014/main" id="{E793382F-80AA-4610-2C5A-2AFF69674C92}"/>
              </a:ext>
            </a:extLst>
          </p:cNvPr>
          <p:cNvSpPr/>
          <p:nvPr userDrawn="1"/>
        </p:nvSpPr>
        <p:spPr>
          <a:xfrm flipV="1">
            <a:off x="354910" y="6743297"/>
            <a:ext cx="120504" cy="120504"/>
          </a:xfrm>
          <a:prstGeom prst="rect">
            <a:avLst/>
          </a:prstGeom>
          <a:solidFill>
            <a:srgbClr val="0647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92EB8C53-FD3A-207F-86B9-DE722CE3C6DA}"/>
              </a:ext>
            </a:extLst>
          </p:cNvPr>
          <p:cNvCxnSpPr>
            <a:cxnSpLocks/>
          </p:cNvCxnSpPr>
          <p:nvPr userDrawn="1"/>
        </p:nvCxnSpPr>
        <p:spPr>
          <a:xfrm>
            <a:off x="8365959" y="146599"/>
            <a:ext cx="3473700" cy="0"/>
          </a:xfrm>
          <a:prstGeom prst="line">
            <a:avLst/>
          </a:prstGeom>
          <a:ln w="12700">
            <a:solidFill>
              <a:schemeClr val="bg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ángulo 22">
            <a:extLst>
              <a:ext uri="{FF2B5EF4-FFF2-40B4-BE49-F238E27FC236}">
                <a16:creationId xmlns:a16="http://schemas.microsoft.com/office/drawing/2014/main" id="{0CA88B20-DAB3-894D-0D07-E17CE6D056DE}"/>
              </a:ext>
            </a:extLst>
          </p:cNvPr>
          <p:cNvSpPr/>
          <p:nvPr userDrawn="1"/>
        </p:nvSpPr>
        <p:spPr>
          <a:xfrm flipV="1">
            <a:off x="11775830" y="86347"/>
            <a:ext cx="120504" cy="120504"/>
          </a:xfrm>
          <a:prstGeom prst="rect">
            <a:avLst/>
          </a:prstGeom>
          <a:solidFill>
            <a:srgbClr val="BAAF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4" name="Título 1">
            <a:extLst>
              <a:ext uri="{FF2B5EF4-FFF2-40B4-BE49-F238E27FC236}">
                <a16:creationId xmlns:a16="http://schemas.microsoft.com/office/drawing/2014/main" id="{D1BF2669-EC9C-D4F3-1445-554294BC20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9599" y="136526"/>
            <a:ext cx="7066360" cy="1130799"/>
          </a:xfrm>
        </p:spPr>
        <p:txBody>
          <a:bodyPr anchor="b">
            <a:normAutofit/>
          </a:bodyPr>
          <a:lstStyle>
            <a:lvl1pPr>
              <a:defRPr sz="3600" b="1">
                <a:solidFill>
                  <a:srgbClr val="E4EEFA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s-CO" dirty="0"/>
          </a:p>
        </p:txBody>
      </p:sp>
      <p:sp>
        <p:nvSpPr>
          <p:cNvPr id="25" name="Marcador de texto 2">
            <a:extLst>
              <a:ext uri="{FF2B5EF4-FFF2-40B4-BE49-F238E27FC236}">
                <a16:creationId xmlns:a16="http://schemas.microsoft.com/office/drawing/2014/main" id="{FCE16054-6CED-CCB1-4F62-7A38B83C2A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9598" y="1275699"/>
            <a:ext cx="10047851" cy="769286"/>
          </a:xfrm>
        </p:spPr>
        <p:txBody>
          <a:bodyPr/>
          <a:lstStyle>
            <a:lvl1pPr marL="0" indent="0">
              <a:buNone/>
              <a:defRPr sz="2400">
                <a:solidFill>
                  <a:srgbClr val="50A0E0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3472430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 advClick="0" advTm="150"/>
    </mc:Choice>
    <mc:Fallback xmlns="">
      <p:transition advClick="0" advTm="15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6C9E3904-3555-453C-19AE-F7FBA67E0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8CFAC02-7970-BBB2-1EEA-5A784B79E2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E12D7BD-C5A3-E677-CA50-405C4A2089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DF88E34-D0E7-4C09-A75A-E5A7EF82DB09}" type="datetimeFigureOut">
              <a:rPr lang="es-CO" smtClean="0"/>
              <a:t>12/02/25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78DDEF9-8395-F500-C5F2-47DD819967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405F65E-7A25-7361-A652-F8D5CD5958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2AC19B9-4809-461D-9BE5-0D76AB0317E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89857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61" r:id="rId9"/>
    <p:sldLayoutId id="2147483656" r:id="rId10"/>
    <p:sldLayoutId id="2147483657" r:id="rId11"/>
    <p:sldLayoutId id="2147483662" r:id="rId12"/>
    <p:sldLayoutId id="2147483658" r:id="rId13"/>
    <p:sldLayoutId id="2147483663" r:id="rId14"/>
    <p:sldLayoutId id="2147483659" r:id="rId15"/>
  </p:sldLayoutIdLst>
  <mc:AlternateContent xmlns:mc="http://schemas.openxmlformats.org/markup-compatibility/2006" xmlns:p14="http://schemas.microsoft.com/office/powerpoint/2010/main">
    <mc:Choice Requires="p14">
      <p:transition p14:dur="50" advClick="0" advTm="150"/>
    </mc:Choice>
    <mc:Fallback xmlns="">
      <p:transition advClick="0" advTm="15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4.png"/><Relationship Id="rId5" Type="http://schemas.openxmlformats.org/officeDocument/2006/relationships/image" Target="../media/image21.jpe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1A410D44-386D-EA80-B96C-D4961E1FF8EE}"/>
              </a:ext>
            </a:extLst>
          </p:cNvPr>
          <p:cNvSpPr txBox="1">
            <a:spLocks/>
          </p:cNvSpPr>
          <p:nvPr/>
        </p:nvSpPr>
        <p:spPr>
          <a:xfrm>
            <a:off x="637653" y="3104346"/>
            <a:ext cx="6489109" cy="157644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47500" lnSpcReduction="20000"/>
          </a:bodyPr>
          <a:lstStyle>
            <a:lvl1pPr algn="l" defTabSz="914400" rtl="0" eaLnBrk="1" latinLnBrk="0" hangingPunct="1">
              <a:lnSpc>
                <a:spcPts val="5600"/>
              </a:lnSpc>
              <a:spcBef>
                <a:spcPct val="0"/>
              </a:spcBef>
              <a:buNone/>
              <a:defRPr sz="5500" b="1" kern="120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s-ES" sz="5400" dirty="0" err="1"/>
              <a:t>VMware</a:t>
            </a:r>
            <a:r>
              <a:rPr lang="es-ES" sz="5400" dirty="0"/>
              <a:t> </a:t>
            </a:r>
            <a:r>
              <a:rPr lang="es-ES" sz="5400" dirty="0" err="1"/>
              <a:t>Guest</a:t>
            </a:r>
            <a:r>
              <a:rPr lang="es-ES" sz="5400" dirty="0"/>
              <a:t> to Host Escape </a:t>
            </a:r>
            <a:r>
              <a:rPr lang="es-ES" sz="5400" dirty="0" err="1"/>
              <a:t>Vulnerability</a:t>
            </a:r>
            <a:br>
              <a:rPr lang="es-ES" sz="5400" dirty="0"/>
            </a:br>
            <a:r>
              <a:rPr lang="es-ES" sz="5400" dirty="0">
                <a:solidFill>
                  <a:srgbClr val="50A0E0"/>
                </a:solidFill>
              </a:rPr>
              <a:t>CVE-2012-1516</a:t>
            </a:r>
            <a:endParaRPr lang="es-CO" sz="5400" dirty="0">
              <a:solidFill>
                <a:srgbClr val="50A0E0"/>
              </a:solidFill>
            </a:endParaRPr>
          </a:p>
        </p:txBody>
      </p:sp>
      <p:sp>
        <p:nvSpPr>
          <p:cNvPr id="5" name="Subtítulo 2">
            <a:extLst>
              <a:ext uri="{FF2B5EF4-FFF2-40B4-BE49-F238E27FC236}">
                <a16:creationId xmlns:a16="http://schemas.microsoft.com/office/drawing/2014/main" id="{328A0003-521E-3161-070A-F59D3555EEA4}"/>
              </a:ext>
            </a:extLst>
          </p:cNvPr>
          <p:cNvSpPr txBox="1">
            <a:spLocks/>
          </p:cNvSpPr>
          <p:nvPr/>
        </p:nvSpPr>
        <p:spPr>
          <a:xfrm>
            <a:off x="637653" y="4914900"/>
            <a:ext cx="7063048" cy="84296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000" dirty="0">
                <a:solidFill>
                  <a:srgbClr val="50A0E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MY. JOSE CALDERON 		MY. DIEGO CASALLAS</a:t>
            </a:r>
          </a:p>
          <a:p>
            <a:r>
              <a:rPr lang="es-ES" sz="2000" dirty="0">
                <a:solidFill>
                  <a:srgbClr val="50A0E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MY. YURLEWINSON CASTRO		MY. JOHAN CONTRERAS</a:t>
            </a:r>
            <a:endParaRPr lang="es-CO" sz="700" dirty="0">
              <a:solidFill>
                <a:srgbClr val="50A0E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8512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10000">
        <p:cut/>
      </p:transition>
    </mc:Choice>
    <mc:Fallback xmlns="">
      <p:transition advClick="0" advTm="10000">
        <p:cut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6B87AA2B-47C7-42C2-1FF5-AEDDF8F2DFED}"/>
              </a:ext>
            </a:extLst>
          </p:cNvPr>
          <p:cNvSpPr txBox="1">
            <a:spLocks/>
          </p:cNvSpPr>
          <p:nvPr/>
        </p:nvSpPr>
        <p:spPr>
          <a:xfrm>
            <a:off x="7763503" y="344522"/>
            <a:ext cx="3064626" cy="794701"/>
          </a:xfrm>
          <a:prstGeom prst="rect">
            <a:avLst/>
          </a:prstGeom>
        </p:spPr>
        <p:txBody>
          <a:bodyPr anchor="b">
            <a:normAutofit fontScale="77500" lnSpcReduction="20000"/>
          </a:bodyPr>
          <a:lstStyle>
            <a:lvl1pPr algn="l" defTabSz="914400" rtl="0" eaLnBrk="1" latinLnBrk="0" hangingPunct="1">
              <a:lnSpc>
                <a:spcPts val="5600"/>
              </a:lnSpc>
              <a:spcBef>
                <a:spcPct val="0"/>
              </a:spcBef>
              <a:buNone/>
              <a:defRPr sz="5500" b="1" kern="1200">
                <a:solidFill>
                  <a:srgbClr val="50A0E0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s-ES"/>
              <a:t>AGENDA</a:t>
            </a:r>
            <a:endParaRPr lang="es-CO" dirty="0"/>
          </a:p>
        </p:txBody>
      </p:sp>
      <p:grpSp>
        <p:nvGrpSpPr>
          <p:cNvPr id="6" name="Grupo 5">
            <a:extLst>
              <a:ext uri="{FF2B5EF4-FFF2-40B4-BE49-F238E27FC236}">
                <a16:creationId xmlns:a16="http://schemas.microsoft.com/office/drawing/2014/main" id="{7B658123-4D3F-1B9B-13F4-92C2235560A9}"/>
              </a:ext>
            </a:extLst>
          </p:cNvPr>
          <p:cNvGrpSpPr/>
          <p:nvPr/>
        </p:nvGrpSpPr>
        <p:grpSpPr>
          <a:xfrm>
            <a:off x="496649" y="2267947"/>
            <a:ext cx="530173" cy="461665"/>
            <a:chOff x="2162972" y="2222094"/>
            <a:chExt cx="530173" cy="461665"/>
          </a:xfrm>
        </p:grpSpPr>
        <p:sp>
          <p:nvSpPr>
            <p:cNvPr id="8" name="Elipse 7">
              <a:extLst>
                <a:ext uri="{FF2B5EF4-FFF2-40B4-BE49-F238E27FC236}">
                  <a16:creationId xmlns:a16="http://schemas.microsoft.com/office/drawing/2014/main" id="{44808B6A-F6BB-A60E-6A3B-597DC93793D5}"/>
                </a:ext>
              </a:extLst>
            </p:cNvPr>
            <p:cNvSpPr/>
            <p:nvPr/>
          </p:nvSpPr>
          <p:spPr>
            <a:xfrm>
              <a:off x="2194871" y="2241224"/>
              <a:ext cx="435519" cy="435519"/>
            </a:xfrm>
            <a:prstGeom prst="ellipse">
              <a:avLst/>
            </a:prstGeom>
            <a:solidFill>
              <a:srgbClr val="0245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dirty="0"/>
            </a:p>
          </p:txBody>
        </p:sp>
        <p:sp>
          <p:nvSpPr>
            <p:cNvPr id="9" name="CuadroTexto 8">
              <a:extLst>
                <a:ext uri="{FF2B5EF4-FFF2-40B4-BE49-F238E27FC236}">
                  <a16:creationId xmlns:a16="http://schemas.microsoft.com/office/drawing/2014/main" id="{0967CFA8-57BE-E456-D50E-BD3779DEEA5D}"/>
                </a:ext>
              </a:extLst>
            </p:cNvPr>
            <p:cNvSpPr txBox="1"/>
            <p:nvPr/>
          </p:nvSpPr>
          <p:spPr>
            <a:xfrm>
              <a:off x="2162972" y="2222094"/>
              <a:ext cx="53017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400" b="1" dirty="0">
                  <a:solidFill>
                    <a:srgbClr val="CEE6FE"/>
                  </a:solidFill>
                </a:rPr>
                <a:t>01</a:t>
              </a:r>
              <a:endParaRPr lang="es-CO" sz="2400" b="1" dirty="0">
                <a:solidFill>
                  <a:srgbClr val="CEE6FE"/>
                </a:solidFill>
              </a:endParaRPr>
            </a:p>
          </p:txBody>
        </p:sp>
      </p:grpSp>
      <p:grpSp>
        <p:nvGrpSpPr>
          <p:cNvPr id="10" name="Grupo 9">
            <a:extLst>
              <a:ext uri="{FF2B5EF4-FFF2-40B4-BE49-F238E27FC236}">
                <a16:creationId xmlns:a16="http://schemas.microsoft.com/office/drawing/2014/main" id="{A5A2D6F9-4B0E-9BFF-76AD-35E044E159C3}"/>
              </a:ext>
            </a:extLst>
          </p:cNvPr>
          <p:cNvGrpSpPr/>
          <p:nvPr/>
        </p:nvGrpSpPr>
        <p:grpSpPr>
          <a:xfrm>
            <a:off x="496649" y="2945380"/>
            <a:ext cx="530173" cy="461665"/>
            <a:chOff x="2162972" y="2222094"/>
            <a:chExt cx="530173" cy="461665"/>
          </a:xfrm>
        </p:grpSpPr>
        <p:sp>
          <p:nvSpPr>
            <p:cNvPr id="11" name="Elipse 10">
              <a:extLst>
                <a:ext uri="{FF2B5EF4-FFF2-40B4-BE49-F238E27FC236}">
                  <a16:creationId xmlns:a16="http://schemas.microsoft.com/office/drawing/2014/main" id="{1C8C4640-DEFF-E0E5-E229-49F70103CAD3}"/>
                </a:ext>
              </a:extLst>
            </p:cNvPr>
            <p:cNvSpPr/>
            <p:nvPr/>
          </p:nvSpPr>
          <p:spPr>
            <a:xfrm>
              <a:off x="2194871" y="2241224"/>
              <a:ext cx="435519" cy="435519"/>
            </a:xfrm>
            <a:prstGeom prst="ellipse">
              <a:avLst/>
            </a:prstGeom>
            <a:solidFill>
              <a:srgbClr val="0245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dirty="0"/>
            </a:p>
          </p:txBody>
        </p:sp>
        <p:sp>
          <p:nvSpPr>
            <p:cNvPr id="12" name="CuadroTexto 11">
              <a:extLst>
                <a:ext uri="{FF2B5EF4-FFF2-40B4-BE49-F238E27FC236}">
                  <a16:creationId xmlns:a16="http://schemas.microsoft.com/office/drawing/2014/main" id="{3FEBBA14-206B-58EE-7B4C-DEE1F9ED10E6}"/>
                </a:ext>
              </a:extLst>
            </p:cNvPr>
            <p:cNvSpPr txBox="1"/>
            <p:nvPr/>
          </p:nvSpPr>
          <p:spPr>
            <a:xfrm>
              <a:off x="2162972" y="2222094"/>
              <a:ext cx="53017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400" b="1" dirty="0">
                  <a:solidFill>
                    <a:srgbClr val="CEE6FE"/>
                  </a:solidFill>
                </a:rPr>
                <a:t>02</a:t>
              </a:r>
              <a:endParaRPr lang="es-CO" sz="2400" b="1" dirty="0">
                <a:solidFill>
                  <a:srgbClr val="CEE6FE"/>
                </a:solidFill>
              </a:endParaRPr>
            </a:p>
          </p:txBody>
        </p:sp>
      </p:grpSp>
      <p:grpSp>
        <p:nvGrpSpPr>
          <p:cNvPr id="13" name="Grupo 12">
            <a:extLst>
              <a:ext uri="{FF2B5EF4-FFF2-40B4-BE49-F238E27FC236}">
                <a16:creationId xmlns:a16="http://schemas.microsoft.com/office/drawing/2014/main" id="{E2C61ED9-F9D3-C9A6-563C-D2E2F7B12539}"/>
              </a:ext>
            </a:extLst>
          </p:cNvPr>
          <p:cNvGrpSpPr/>
          <p:nvPr/>
        </p:nvGrpSpPr>
        <p:grpSpPr>
          <a:xfrm>
            <a:off x="496649" y="3622813"/>
            <a:ext cx="530173" cy="461665"/>
            <a:chOff x="2162972" y="2222094"/>
            <a:chExt cx="530173" cy="461665"/>
          </a:xfrm>
        </p:grpSpPr>
        <p:sp>
          <p:nvSpPr>
            <p:cNvPr id="14" name="Elipse 13">
              <a:extLst>
                <a:ext uri="{FF2B5EF4-FFF2-40B4-BE49-F238E27FC236}">
                  <a16:creationId xmlns:a16="http://schemas.microsoft.com/office/drawing/2014/main" id="{B8D5716A-F94D-BC47-C728-50EBF0B8DAC2}"/>
                </a:ext>
              </a:extLst>
            </p:cNvPr>
            <p:cNvSpPr/>
            <p:nvPr/>
          </p:nvSpPr>
          <p:spPr>
            <a:xfrm>
              <a:off x="2194871" y="2241224"/>
              <a:ext cx="435519" cy="435519"/>
            </a:xfrm>
            <a:prstGeom prst="ellipse">
              <a:avLst/>
            </a:prstGeom>
            <a:solidFill>
              <a:srgbClr val="0245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dirty="0"/>
            </a:p>
          </p:txBody>
        </p:sp>
        <p:sp>
          <p:nvSpPr>
            <p:cNvPr id="15" name="CuadroTexto 14">
              <a:extLst>
                <a:ext uri="{FF2B5EF4-FFF2-40B4-BE49-F238E27FC236}">
                  <a16:creationId xmlns:a16="http://schemas.microsoft.com/office/drawing/2014/main" id="{C209BE2E-6656-6020-54D7-C3069F00F10D}"/>
                </a:ext>
              </a:extLst>
            </p:cNvPr>
            <p:cNvSpPr txBox="1"/>
            <p:nvPr/>
          </p:nvSpPr>
          <p:spPr>
            <a:xfrm>
              <a:off x="2162972" y="2222094"/>
              <a:ext cx="53017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400" b="1" dirty="0">
                  <a:solidFill>
                    <a:srgbClr val="CEE6FE"/>
                  </a:solidFill>
                </a:rPr>
                <a:t>03</a:t>
              </a:r>
              <a:endParaRPr lang="es-CO" sz="2400" b="1" dirty="0">
                <a:solidFill>
                  <a:srgbClr val="CEE6FE"/>
                </a:solidFill>
              </a:endParaRPr>
            </a:p>
          </p:txBody>
        </p:sp>
      </p:grpSp>
      <p:grpSp>
        <p:nvGrpSpPr>
          <p:cNvPr id="16" name="Grupo 15">
            <a:extLst>
              <a:ext uri="{FF2B5EF4-FFF2-40B4-BE49-F238E27FC236}">
                <a16:creationId xmlns:a16="http://schemas.microsoft.com/office/drawing/2014/main" id="{9927D687-A484-7A1A-03BE-31D98D085F7A}"/>
              </a:ext>
            </a:extLst>
          </p:cNvPr>
          <p:cNvGrpSpPr/>
          <p:nvPr/>
        </p:nvGrpSpPr>
        <p:grpSpPr>
          <a:xfrm>
            <a:off x="496649" y="4300246"/>
            <a:ext cx="530173" cy="461665"/>
            <a:chOff x="2162972" y="2222094"/>
            <a:chExt cx="530173" cy="461665"/>
          </a:xfrm>
        </p:grpSpPr>
        <p:sp>
          <p:nvSpPr>
            <p:cNvPr id="17" name="Elipse 16">
              <a:extLst>
                <a:ext uri="{FF2B5EF4-FFF2-40B4-BE49-F238E27FC236}">
                  <a16:creationId xmlns:a16="http://schemas.microsoft.com/office/drawing/2014/main" id="{2D93FB87-6B14-63E8-1AFE-AA0B67975BB4}"/>
                </a:ext>
              </a:extLst>
            </p:cNvPr>
            <p:cNvSpPr/>
            <p:nvPr/>
          </p:nvSpPr>
          <p:spPr>
            <a:xfrm>
              <a:off x="2194871" y="2241224"/>
              <a:ext cx="435519" cy="435519"/>
            </a:xfrm>
            <a:prstGeom prst="ellipse">
              <a:avLst/>
            </a:prstGeom>
            <a:solidFill>
              <a:srgbClr val="0245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dirty="0"/>
            </a:p>
          </p:txBody>
        </p:sp>
        <p:sp>
          <p:nvSpPr>
            <p:cNvPr id="18" name="CuadroTexto 17">
              <a:extLst>
                <a:ext uri="{FF2B5EF4-FFF2-40B4-BE49-F238E27FC236}">
                  <a16:creationId xmlns:a16="http://schemas.microsoft.com/office/drawing/2014/main" id="{6435EAD7-D245-34EE-AE01-4075F3B97562}"/>
                </a:ext>
              </a:extLst>
            </p:cNvPr>
            <p:cNvSpPr txBox="1"/>
            <p:nvPr/>
          </p:nvSpPr>
          <p:spPr>
            <a:xfrm>
              <a:off x="2162972" y="2222094"/>
              <a:ext cx="53017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400" b="1" dirty="0">
                  <a:solidFill>
                    <a:srgbClr val="CEE6FE"/>
                  </a:solidFill>
                </a:rPr>
                <a:t>04</a:t>
              </a:r>
              <a:endParaRPr lang="es-CO" sz="2400" b="1" dirty="0">
                <a:solidFill>
                  <a:srgbClr val="CEE6FE"/>
                </a:solidFill>
              </a:endParaRPr>
            </a:p>
          </p:txBody>
        </p:sp>
      </p:grpSp>
      <p:sp>
        <p:nvSpPr>
          <p:cNvPr id="31" name="Título 1">
            <a:extLst>
              <a:ext uri="{FF2B5EF4-FFF2-40B4-BE49-F238E27FC236}">
                <a16:creationId xmlns:a16="http://schemas.microsoft.com/office/drawing/2014/main" id="{01118BDF-A3DF-6AAB-89AE-63F16AEC90FD}"/>
              </a:ext>
            </a:extLst>
          </p:cNvPr>
          <p:cNvSpPr txBox="1">
            <a:spLocks/>
          </p:cNvSpPr>
          <p:nvPr/>
        </p:nvSpPr>
        <p:spPr>
          <a:xfrm>
            <a:off x="1058720" y="2318693"/>
            <a:ext cx="3356117" cy="39410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ts val="5600"/>
              </a:lnSpc>
              <a:spcBef>
                <a:spcPct val="0"/>
              </a:spcBef>
              <a:buNone/>
              <a:defRPr sz="5500" b="1" kern="120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s-CO" sz="22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Descrpción del sistema</a:t>
            </a:r>
          </a:p>
        </p:txBody>
      </p:sp>
      <p:sp>
        <p:nvSpPr>
          <p:cNvPr id="32" name="Título 1">
            <a:extLst>
              <a:ext uri="{FF2B5EF4-FFF2-40B4-BE49-F238E27FC236}">
                <a16:creationId xmlns:a16="http://schemas.microsoft.com/office/drawing/2014/main" id="{C17DB284-F1C9-2609-5957-8099C4BC066A}"/>
              </a:ext>
            </a:extLst>
          </p:cNvPr>
          <p:cNvSpPr txBox="1">
            <a:spLocks/>
          </p:cNvSpPr>
          <p:nvPr/>
        </p:nvSpPr>
        <p:spPr>
          <a:xfrm>
            <a:off x="1058721" y="2994669"/>
            <a:ext cx="2984642" cy="39410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ts val="5600"/>
              </a:lnSpc>
              <a:spcBef>
                <a:spcPct val="0"/>
              </a:spcBef>
              <a:buNone/>
              <a:defRPr sz="5500" b="1" kern="120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s-CO" sz="22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Técnica de Explotación</a:t>
            </a:r>
          </a:p>
        </p:txBody>
      </p:sp>
      <p:sp>
        <p:nvSpPr>
          <p:cNvPr id="33" name="Título 1">
            <a:extLst>
              <a:ext uri="{FF2B5EF4-FFF2-40B4-BE49-F238E27FC236}">
                <a16:creationId xmlns:a16="http://schemas.microsoft.com/office/drawing/2014/main" id="{CF8D6418-E10B-A2BA-9C0C-F169ED7A5B93}"/>
              </a:ext>
            </a:extLst>
          </p:cNvPr>
          <p:cNvSpPr txBox="1">
            <a:spLocks/>
          </p:cNvSpPr>
          <p:nvPr/>
        </p:nvSpPr>
        <p:spPr>
          <a:xfrm>
            <a:off x="1058720" y="3670645"/>
            <a:ext cx="3227529" cy="39410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ts val="5600"/>
              </a:lnSpc>
              <a:spcBef>
                <a:spcPct val="0"/>
              </a:spcBef>
              <a:buNone/>
              <a:defRPr sz="5500" b="1" kern="120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s-CO" sz="22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Catalogación Score base</a:t>
            </a:r>
          </a:p>
        </p:txBody>
      </p:sp>
      <p:sp>
        <p:nvSpPr>
          <p:cNvPr id="34" name="Título 1">
            <a:extLst>
              <a:ext uri="{FF2B5EF4-FFF2-40B4-BE49-F238E27FC236}">
                <a16:creationId xmlns:a16="http://schemas.microsoft.com/office/drawing/2014/main" id="{5683249F-0B96-DD29-FE3D-D62C477F38FC}"/>
              </a:ext>
            </a:extLst>
          </p:cNvPr>
          <p:cNvSpPr txBox="1">
            <a:spLocks/>
          </p:cNvSpPr>
          <p:nvPr/>
        </p:nvSpPr>
        <p:spPr>
          <a:xfrm>
            <a:off x="1058721" y="4346621"/>
            <a:ext cx="2177552" cy="39410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ts val="5600"/>
              </a:lnSpc>
              <a:spcBef>
                <a:spcPct val="0"/>
              </a:spcBef>
              <a:buNone/>
              <a:defRPr sz="5500" b="1" kern="120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s-CO" sz="22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Conclusión</a:t>
            </a:r>
          </a:p>
        </p:txBody>
      </p:sp>
    </p:spTree>
    <p:extLst>
      <p:ext uri="{BB962C8B-B14F-4D97-AF65-F5344CB8AC3E}">
        <p14:creationId xmlns:p14="http://schemas.microsoft.com/office/powerpoint/2010/main" val="4026001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7000">
        <p:cut/>
      </p:transition>
    </mc:Choice>
    <mc:Fallback xmlns="">
      <p:transition advClick="0" advTm="7000">
        <p:cut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603EB7-42CC-6FE1-1216-18EA02D5D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O" dirty="0"/>
              <a:t>Introducción y Descripción del Sistema Vulnerable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937E46E-E7F9-71C6-9D0C-F5CB654BE0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9598" y="1280170"/>
            <a:ext cx="10047851" cy="4320529"/>
          </a:xfrm>
        </p:spPr>
        <p:txBody>
          <a:bodyPr>
            <a:normAutofit/>
          </a:bodyPr>
          <a:lstStyle/>
          <a:p>
            <a:endParaRPr lang="es-CO" dirty="0"/>
          </a:p>
          <a:p>
            <a:endParaRPr lang="es-CO" dirty="0"/>
          </a:p>
          <a:p>
            <a:endParaRPr lang="es-CO" dirty="0"/>
          </a:p>
          <a:p>
            <a:endParaRPr lang="es-CO" dirty="0"/>
          </a:p>
          <a:p>
            <a:endParaRPr lang="es-CO" dirty="0"/>
          </a:p>
          <a:p>
            <a:endParaRPr lang="es-CO" dirty="0">
              <a:solidFill>
                <a:srgbClr val="50A0E0"/>
              </a:solidFill>
            </a:endParaRPr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959FA8BB-9336-C248-9631-4230814193E0}"/>
              </a:ext>
            </a:extLst>
          </p:cNvPr>
          <p:cNvSpPr/>
          <p:nvPr/>
        </p:nvSpPr>
        <p:spPr>
          <a:xfrm>
            <a:off x="399217" y="3503965"/>
            <a:ext cx="872673" cy="872673"/>
          </a:xfrm>
          <a:prstGeom prst="ellipse">
            <a:avLst/>
          </a:prstGeom>
          <a:solidFill>
            <a:srgbClr val="D0D0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2372BEAD-59D8-314B-8FA1-C3F449E6823E}"/>
              </a:ext>
            </a:extLst>
          </p:cNvPr>
          <p:cNvSpPr/>
          <p:nvPr/>
        </p:nvSpPr>
        <p:spPr>
          <a:xfrm>
            <a:off x="3113616" y="2523968"/>
            <a:ext cx="872673" cy="872673"/>
          </a:xfrm>
          <a:prstGeom prst="ellipse">
            <a:avLst/>
          </a:prstGeom>
          <a:solidFill>
            <a:srgbClr val="5E77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CB398627-52E0-9E41-9D88-586B725BD7A4}"/>
              </a:ext>
            </a:extLst>
          </p:cNvPr>
          <p:cNvSpPr/>
          <p:nvPr/>
        </p:nvSpPr>
        <p:spPr>
          <a:xfrm>
            <a:off x="463626" y="3563860"/>
            <a:ext cx="746076" cy="74607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A41D0F14-38DF-C940-92A0-E190DEBBEAB0}"/>
              </a:ext>
            </a:extLst>
          </p:cNvPr>
          <p:cNvSpPr/>
          <p:nvPr/>
        </p:nvSpPr>
        <p:spPr>
          <a:xfrm>
            <a:off x="3176914" y="2585305"/>
            <a:ext cx="746076" cy="74607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04A59FE9-B224-E24E-AA4E-E479B56D8BC3}"/>
              </a:ext>
            </a:extLst>
          </p:cNvPr>
          <p:cNvSpPr/>
          <p:nvPr/>
        </p:nvSpPr>
        <p:spPr>
          <a:xfrm>
            <a:off x="3970106" y="3048450"/>
            <a:ext cx="260181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2400" dirty="0">
                <a:solidFill>
                  <a:srgbClr val="50A0E0"/>
                </a:solidFill>
              </a:rPr>
              <a:t>Escape de máquina virtual a host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8EDAAC88-86DE-8B43-8EA3-9B260D8FCBE8}"/>
              </a:ext>
            </a:extLst>
          </p:cNvPr>
          <p:cNvSpPr txBox="1"/>
          <p:nvPr/>
        </p:nvSpPr>
        <p:spPr>
          <a:xfrm>
            <a:off x="423332" y="3913517"/>
            <a:ext cx="84621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200"/>
              </a:lnSpc>
            </a:pPr>
            <a:r>
              <a:rPr lang="es-CO" sz="3600" b="1" dirty="0">
                <a:solidFill>
                  <a:srgbClr val="CBCBB2"/>
                </a:solidFill>
              </a:rPr>
              <a:t>01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65208D3F-C044-E84B-A238-EB20BAC00721}"/>
              </a:ext>
            </a:extLst>
          </p:cNvPr>
          <p:cNvSpPr txBox="1"/>
          <p:nvPr/>
        </p:nvSpPr>
        <p:spPr>
          <a:xfrm>
            <a:off x="3130549" y="2945373"/>
            <a:ext cx="846214" cy="3296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200"/>
              </a:lnSpc>
            </a:pPr>
            <a:r>
              <a:rPr lang="es-CO" sz="3600" b="1" dirty="0">
                <a:solidFill>
                  <a:srgbClr val="5D7658"/>
                </a:solidFill>
              </a:rPr>
              <a:t>02</a:t>
            </a:r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22D4FCEB-43A0-9349-A76F-578084935E89}"/>
              </a:ext>
            </a:extLst>
          </p:cNvPr>
          <p:cNvSpPr/>
          <p:nvPr/>
        </p:nvSpPr>
        <p:spPr>
          <a:xfrm>
            <a:off x="5993655" y="1425639"/>
            <a:ext cx="872673" cy="872673"/>
          </a:xfrm>
          <a:prstGeom prst="ellipse">
            <a:avLst/>
          </a:prstGeom>
          <a:solidFill>
            <a:srgbClr val="99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E87AAE92-E41C-CD41-8C57-1437FD540949}"/>
              </a:ext>
            </a:extLst>
          </p:cNvPr>
          <p:cNvSpPr/>
          <p:nvPr/>
        </p:nvSpPr>
        <p:spPr>
          <a:xfrm>
            <a:off x="6056953" y="1486976"/>
            <a:ext cx="746076" cy="74607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74C89E45-D605-A042-A3D7-1D9F4D1985BB}"/>
              </a:ext>
            </a:extLst>
          </p:cNvPr>
          <p:cNvSpPr/>
          <p:nvPr/>
        </p:nvSpPr>
        <p:spPr>
          <a:xfrm>
            <a:off x="8186054" y="3675392"/>
            <a:ext cx="276415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2400" dirty="0">
                <a:solidFill>
                  <a:srgbClr val="50A0E0"/>
                </a:solidFill>
              </a:rPr>
              <a:t>Manejo inadecuado de comandos RPC en el proceso VMX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53216F7C-F394-8442-B5A8-D0FE7D08C38E}"/>
              </a:ext>
            </a:extLst>
          </p:cNvPr>
          <p:cNvSpPr txBox="1"/>
          <p:nvPr/>
        </p:nvSpPr>
        <p:spPr>
          <a:xfrm>
            <a:off x="6010588" y="1847044"/>
            <a:ext cx="846214" cy="3296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200"/>
              </a:lnSpc>
            </a:pPr>
            <a:r>
              <a:rPr lang="es-CO" sz="3600" b="1" dirty="0">
                <a:solidFill>
                  <a:srgbClr val="990000"/>
                </a:solidFill>
              </a:rPr>
              <a:t>03</a:t>
            </a:r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77C49587-8EBA-4342-B209-5B60C6E9320A}"/>
              </a:ext>
            </a:extLst>
          </p:cNvPr>
          <p:cNvSpPr/>
          <p:nvPr/>
        </p:nvSpPr>
        <p:spPr>
          <a:xfrm>
            <a:off x="10933274" y="3106104"/>
            <a:ext cx="872673" cy="872673"/>
          </a:xfrm>
          <a:prstGeom prst="ellipse">
            <a:avLst/>
          </a:prstGeom>
          <a:solidFill>
            <a:srgbClr val="AB91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961F6CCB-9265-C142-A4A9-E39AD56BF08B}"/>
              </a:ext>
            </a:extLst>
          </p:cNvPr>
          <p:cNvSpPr/>
          <p:nvPr/>
        </p:nvSpPr>
        <p:spPr>
          <a:xfrm>
            <a:off x="10996572" y="3167441"/>
            <a:ext cx="746076" cy="74607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2D39C19D-3145-CB40-BEF9-B6A681849712}"/>
              </a:ext>
            </a:extLst>
          </p:cNvPr>
          <p:cNvSpPr/>
          <p:nvPr/>
        </p:nvSpPr>
        <p:spPr>
          <a:xfrm>
            <a:off x="4091183" y="4941868"/>
            <a:ext cx="320413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2400" dirty="0">
                <a:solidFill>
                  <a:srgbClr val="50A0E0"/>
                </a:solidFill>
              </a:rPr>
              <a:t>Permite a un usuario de la máquina virtual ejecutar código en el host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F9746D5F-511F-BB4A-A9A3-1FBCC2C7B3BA}"/>
              </a:ext>
            </a:extLst>
          </p:cNvPr>
          <p:cNvSpPr txBox="1"/>
          <p:nvPr/>
        </p:nvSpPr>
        <p:spPr>
          <a:xfrm>
            <a:off x="10950207" y="3527509"/>
            <a:ext cx="846214" cy="3296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200"/>
              </a:lnSpc>
            </a:pPr>
            <a:r>
              <a:rPr lang="es-CO" sz="3600" b="1" dirty="0">
                <a:solidFill>
                  <a:srgbClr val="AB9161"/>
                </a:solidFill>
              </a:rPr>
              <a:t>04</a:t>
            </a:r>
          </a:p>
        </p:txBody>
      </p:sp>
      <p:sp>
        <p:nvSpPr>
          <p:cNvPr id="22" name="Forma libre 21">
            <a:extLst>
              <a:ext uri="{FF2B5EF4-FFF2-40B4-BE49-F238E27FC236}">
                <a16:creationId xmlns:a16="http://schemas.microsoft.com/office/drawing/2014/main" id="{229A2614-7C31-D744-83F5-1D31A0F5717B}"/>
              </a:ext>
            </a:extLst>
          </p:cNvPr>
          <p:cNvSpPr/>
          <p:nvPr/>
        </p:nvSpPr>
        <p:spPr>
          <a:xfrm>
            <a:off x="1358971" y="3457978"/>
            <a:ext cx="2216565" cy="502282"/>
          </a:xfrm>
          <a:custGeom>
            <a:avLst/>
            <a:gdLst>
              <a:gd name="connsiteX0" fmla="*/ 0 w 2178121"/>
              <a:gd name="connsiteY0" fmla="*/ 493160 h 493160"/>
              <a:gd name="connsiteX1" fmla="*/ 2178121 w 2178121"/>
              <a:gd name="connsiteY1" fmla="*/ 493160 h 493160"/>
              <a:gd name="connsiteX2" fmla="*/ 2178121 w 2178121"/>
              <a:gd name="connsiteY2" fmla="*/ 0 h 493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8121" h="493160">
                <a:moveTo>
                  <a:pt x="0" y="493160"/>
                </a:moveTo>
                <a:lnTo>
                  <a:pt x="2178121" y="493160"/>
                </a:lnTo>
                <a:lnTo>
                  <a:pt x="2178121" y="0"/>
                </a:lnTo>
              </a:path>
            </a:pathLst>
          </a:cu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O" dirty="0">
              <a:solidFill>
                <a:schemeClr val="tx1"/>
              </a:solidFill>
            </a:endParaRPr>
          </a:p>
        </p:txBody>
      </p:sp>
      <p:sp>
        <p:nvSpPr>
          <p:cNvPr id="23" name="Forma libre 22">
            <a:extLst>
              <a:ext uri="{FF2B5EF4-FFF2-40B4-BE49-F238E27FC236}">
                <a16:creationId xmlns:a16="http://schemas.microsoft.com/office/drawing/2014/main" id="{67F7F6E8-01B7-844E-B008-86238F1E66FD}"/>
              </a:ext>
            </a:extLst>
          </p:cNvPr>
          <p:cNvSpPr/>
          <p:nvPr/>
        </p:nvSpPr>
        <p:spPr>
          <a:xfrm>
            <a:off x="4061079" y="2359649"/>
            <a:ext cx="2393874" cy="593746"/>
          </a:xfrm>
          <a:custGeom>
            <a:avLst/>
            <a:gdLst>
              <a:gd name="connsiteX0" fmla="*/ 0 w 2178121"/>
              <a:gd name="connsiteY0" fmla="*/ 493160 h 493160"/>
              <a:gd name="connsiteX1" fmla="*/ 2178121 w 2178121"/>
              <a:gd name="connsiteY1" fmla="*/ 493160 h 493160"/>
              <a:gd name="connsiteX2" fmla="*/ 2178121 w 2178121"/>
              <a:gd name="connsiteY2" fmla="*/ 0 h 493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8121" h="493160">
                <a:moveTo>
                  <a:pt x="0" y="493160"/>
                </a:moveTo>
                <a:lnTo>
                  <a:pt x="2178121" y="493160"/>
                </a:lnTo>
                <a:lnTo>
                  <a:pt x="2178121" y="0"/>
                </a:lnTo>
              </a:path>
            </a:pathLst>
          </a:cu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O" dirty="0">
              <a:solidFill>
                <a:schemeClr val="tx1"/>
              </a:solidFill>
            </a:endParaRPr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B38843D2-B517-3144-B7ED-957AC595D16F}"/>
              </a:ext>
            </a:extLst>
          </p:cNvPr>
          <p:cNvSpPr/>
          <p:nvPr/>
        </p:nvSpPr>
        <p:spPr>
          <a:xfrm>
            <a:off x="7197367" y="4414689"/>
            <a:ext cx="872673" cy="872673"/>
          </a:xfrm>
          <a:prstGeom prst="ellipse">
            <a:avLst/>
          </a:prstGeom>
          <a:solidFill>
            <a:srgbClr val="5246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5719ECB7-CAB7-3844-A150-38602A37186C}"/>
              </a:ext>
            </a:extLst>
          </p:cNvPr>
          <p:cNvSpPr/>
          <p:nvPr/>
        </p:nvSpPr>
        <p:spPr>
          <a:xfrm>
            <a:off x="7260665" y="4476026"/>
            <a:ext cx="746076" cy="74607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E5456FE8-47A8-BB4C-8B42-1C015853DC1F}"/>
              </a:ext>
            </a:extLst>
          </p:cNvPr>
          <p:cNvSpPr txBox="1"/>
          <p:nvPr/>
        </p:nvSpPr>
        <p:spPr>
          <a:xfrm>
            <a:off x="7214300" y="4836094"/>
            <a:ext cx="846214" cy="3296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200"/>
              </a:lnSpc>
            </a:pPr>
            <a:r>
              <a:rPr lang="es-CO" sz="3600" b="1" dirty="0">
                <a:solidFill>
                  <a:srgbClr val="524640"/>
                </a:solidFill>
              </a:rPr>
              <a:t>05</a:t>
            </a:r>
          </a:p>
        </p:txBody>
      </p:sp>
      <p:sp>
        <p:nvSpPr>
          <p:cNvPr id="27" name="Rectángulo 26">
            <a:extLst>
              <a:ext uri="{FF2B5EF4-FFF2-40B4-BE49-F238E27FC236}">
                <a16:creationId xmlns:a16="http://schemas.microsoft.com/office/drawing/2014/main" id="{5EF807D8-A7FA-C04C-BE14-87E3834C3B7C}"/>
              </a:ext>
            </a:extLst>
          </p:cNvPr>
          <p:cNvSpPr/>
          <p:nvPr/>
        </p:nvSpPr>
        <p:spPr>
          <a:xfrm>
            <a:off x="1012371" y="4334739"/>
            <a:ext cx="256316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2400" dirty="0">
                <a:solidFill>
                  <a:srgbClr val="50A0E0"/>
                </a:solidFill>
              </a:rPr>
              <a:t>Vulnerabilidad en VMware</a:t>
            </a:r>
          </a:p>
        </p:txBody>
      </p:sp>
      <p:sp>
        <p:nvSpPr>
          <p:cNvPr id="28" name="Forma libre 27">
            <a:extLst>
              <a:ext uri="{FF2B5EF4-FFF2-40B4-BE49-F238E27FC236}">
                <a16:creationId xmlns:a16="http://schemas.microsoft.com/office/drawing/2014/main" id="{7216CD81-9D16-AD41-AF6E-EFCF4A72FCF0}"/>
              </a:ext>
            </a:extLst>
          </p:cNvPr>
          <p:cNvSpPr/>
          <p:nvPr/>
        </p:nvSpPr>
        <p:spPr>
          <a:xfrm>
            <a:off x="6943725" y="1752600"/>
            <a:ext cx="4419600" cy="1304925"/>
          </a:xfrm>
          <a:custGeom>
            <a:avLst/>
            <a:gdLst>
              <a:gd name="connsiteX0" fmla="*/ 0 w 4362450"/>
              <a:gd name="connsiteY0" fmla="*/ 0 h 1304925"/>
              <a:gd name="connsiteX1" fmla="*/ 4362450 w 4362450"/>
              <a:gd name="connsiteY1" fmla="*/ 0 h 1304925"/>
              <a:gd name="connsiteX2" fmla="*/ 4362450 w 4362450"/>
              <a:gd name="connsiteY2" fmla="*/ 1304925 h 1304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62450" h="1304925">
                <a:moveTo>
                  <a:pt x="0" y="0"/>
                </a:moveTo>
                <a:lnTo>
                  <a:pt x="4362450" y="0"/>
                </a:lnTo>
                <a:lnTo>
                  <a:pt x="4362450" y="1304925"/>
                </a:lnTo>
              </a:path>
            </a:pathLst>
          </a:cu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O" dirty="0">
              <a:solidFill>
                <a:schemeClr val="tx1"/>
              </a:solidFill>
            </a:endParaRPr>
          </a:p>
        </p:txBody>
      </p:sp>
      <p:sp>
        <p:nvSpPr>
          <p:cNvPr id="29" name="Forma libre 28">
            <a:extLst>
              <a:ext uri="{FF2B5EF4-FFF2-40B4-BE49-F238E27FC236}">
                <a16:creationId xmlns:a16="http://schemas.microsoft.com/office/drawing/2014/main" id="{0F098B6D-0627-684E-BC04-3CDD4DDF6A6E}"/>
              </a:ext>
            </a:extLst>
          </p:cNvPr>
          <p:cNvSpPr/>
          <p:nvPr/>
        </p:nvSpPr>
        <p:spPr>
          <a:xfrm>
            <a:off x="7635428" y="3581400"/>
            <a:ext cx="3244073" cy="771525"/>
          </a:xfrm>
          <a:custGeom>
            <a:avLst/>
            <a:gdLst>
              <a:gd name="connsiteX0" fmla="*/ 3238500 w 3238500"/>
              <a:gd name="connsiteY0" fmla="*/ 0 h 771525"/>
              <a:gd name="connsiteX1" fmla="*/ 0 w 3238500"/>
              <a:gd name="connsiteY1" fmla="*/ 0 h 771525"/>
              <a:gd name="connsiteX2" fmla="*/ 0 w 3238500"/>
              <a:gd name="connsiteY2" fmla="*/ 771525 h 771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238500" h="771525">
                <a:moveTo>
                  <a:pt x="3238500" y="0"/>
                </a:moveTo>
                <a:lnTo>
                  <a:pt x="0" y="0"/>
                </a:lnTo>
                <a:lnTo>
                  <a:pt x="0" y="771525"/>
                </a:lnTo>
              </a:path>
            </a:pathLst>
          </a:cu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O" dirty="0">
              <a:solidFill>
                <a:schemeClr val="tx1"/>
              </a:solidFill>
            </a:endParaRPr>
          </a:p>
        </p:txBody>
      </p:sp>
      <p:sp>
        <p:nvSpPr>
          <p:cNvPr id="30" name="Forma libre 29">
            <a:extLst>
              <a:ext uri="{FF2B5EF4-FFF2-40B4-BE49-F238E27FC236}">
                <a16:creationId xmlns:a16="http://schemas.microsoft.com/office/drawing/2014/main" id="{0EFEE007-46E4-854A-86C4-124F52201E54}"/>
              </a:ext>
            </a:extLst>
          </p:cNvPr>
          <p:cNvSpPr/>
          <p:nvPr/>
        </p:nvSpPr>
        <p:spPr>
          <a:xfrm>
            <a:off x="4448175" y="4876800"/>
            <a:ext cx="2657475" cy="0"/>
          </a:xfrm>
          <a:custGeom>
            <a:avLst/>
            <a:gdLst>
              <a:gd name="connsiteX0" fmla="*/ 2657475 w 2657475"/>
              <a:gd name="connsiteY0" fmla="*/ 0 h 0"/>
              <a:gd name="connsiteX1" fmla="*/ 0 w 2657475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657475">
                <a:moveTo>
                  <a:pt x="2657475" y="0"/>
                </a:moveTo>
                <a:lnTo>
                  <a:pt x="0" y="0"/>
                </a:lnTo>
              </a:path>
            </a:pathLst>
          </a:cu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O" dirty="0">
              <a:solidFill>
                <a:schemeClr val="tx1"/>
              </a:solidFill>
            </a:endParaRPr>
          </a:p>
        </p:txBody>
      </p:sp>
      <p:grpSp>
        <p:nvGrpSpPr>
          <p:cNvPr id="31" name="Grupo 30">
            <a:extLst>
              <a:ext uri="{FF2B5EF4-FFF2-40B4-BE49-F238E27FC236}">
                <a16:creationId xmlns:a16="http://schemas.microsoft.com/office/drawing/2014/main" id="{21F4EE5F-0191-4F41-81CB-7E325D15F661}"/>
              </a:ext>
            </a:extLst>
          </p:cNvPr>
          <p:cNvGrpSpPr/>
          <p:nvPr/>
        </p:nvGrpSpPr>
        <p:grpSpPr>
          <a:xfrm>
            <a:off x="3117287" y="3875419"/>
            <a:ext cx="194354" cy="173524"/>
            <a:chOff x="3117287" y="3875419"/>
            <a:chExt cx="194354" cy="173524"/>
          </a:xfrm>
        </p:grpSpPr>
        <p:sp>
          <p:nvSpPr>
            <p:cNvPr id="32" name="Triángulo isósceles 32">
              <a:extLst>
                <a:ext uri="{FF2B5EF4-FFF2-40B4-BE49-F238E27FC236}">
                  <a16:creationId xmlns:a16="http://schemas.microsoft.com/office/drawing/2014/main" id="{0A525EE8-25CE-7143-9B71-C4FDDB3AE6EA}"/>
                </a:ext>
              </a:extLst>
            </p:cNvPr>
            <p:cNvSpPr/>
            <p:nvPr/>
          </p:nvSpPr>
          <p:spPr>
            <a:xfrm rot="5400000">
              <a:off x="3180518" y="3917820"/>
              <a:ext cx="173524" cy="88722"/>
            </a:xfrm>
            <a:prstGeom prst="triangl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dirty="0"/>
            </a:p>
          </p:txBody>
        </p:sp>
        <p:sp>
          <p:nvSpPr>
            <p:cNvPr id="33" name="Triángulo isósceles 33">
              <a:extLst>
                <a:ext uri="{FF2B5EF4-FFF2-40B4-BE49-F238E27FC236}">
                  <a16:creationId xmlns:a16="http://schemas.microsoft.com/office/drawing/2014/main" id="{ADA7B996-4405-B940-8A6D-25D63F2EA772}"/>
                </a:ext>
              </a:extLst>
            </p:cNvPr>
            <p:cNvSpPr/>
            <p:nvPr/>
          </p:nvSpPr>
          <p:spPr>
            <a:xfrm rot="5400000">
              <a:off x="3074886" y="3917820"/>
              <a:ext cx="173524" cy="88722"/>
            </a:xfrm>
            <a:prstGeom prst="triangl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dirty="0"/>
            </a:p>
          </p:txBody>
        </p:sp>
      </p:grpSp>
      <p:sp>
        <p:nvSpPr>
          <p:cNvPr id="34" name="Triángulo isósceles 34">
            <a:extLst>
              <a:ext uri="{FF2B5EF4-FFF2-40B4-BE49-F238E27FC236}">
                <a16:creationId xmlns:a16="http://schemas.microsoft.com/office/drawing/2014/main" id="{2FC57552-78D5-274A-8C54-8C0092305018}"/>
              </a:ext>
            </a:extLst>
          </p:cNvPr>
          <p:cNvSpPr/>
          <p:nvPr/>
        </p:nvSpPr>
        <p:spPr>
          <a:xfrm>
            <a:off x="6368191" y="2445186"/>
            <a:ext cx="173524" cy="88722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grpSp>
        <p:nvGrpSpPr>
          <p:cNvPr id="35" name="Grupo 34">
            <a:extLst>
              <a:ext uri="{FF2B5EF4-FFF2-40B4-BE49-F238E27FC236}">
                <a16:creationId xmlns:a16="http://schemas.microsoft.com/office/drawing/2014/main" id="{1A8C4285-2696-DA41-9E7A-2D25BE3FACB8}"/>
              </a:ext>
            </a:extLst>
          </p:cNvPr>
          <p:cNvGrpSpPr/>
          <p:nvPr/>
        </p:nvGrpSpPr>
        <p:grpSpPr>
          <a:xfrm>
            <a:off x="9801108" y="1666297"/>
            <a:ext cx="194354" cy="173524"/>
            <a:chOff x="3117287" y="3875419"/>
            <a:chExt cx="194354" cy="173524"/>
          </a:xfrm>
        </p:grpSpPr>
        <p:sp>
          <p:nvSpPr>
            <p:cNvPr id="36" name="Triángulo isósceles 36">
              <a:extLst>
                <a:ext uri="{FF2B5EF4-FFF2-40B4-BE49-F238E27FC236}">
                  <a16:creationId xmlns:a16="http://schemas.microsoft.com/office/drawing/2014/main" id="{C8B4C742-9A47-B843-9089-DD27B4809936}"/>
                </a:ext>
              </a:extLst>
            </p:cNvPr>
            <p:cNvSpPr/>
            <p:nvPr/>
          </p:nvSpPr>
          <p:spPr>
            <a:xfrm rot="5400000">
              <a:off x="3180518" y="3917820"/>
              <a:ext cx="173524" cy="88722"/>
            </a:xfrm>
            <a:prstGeom prst="triangl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dirty="0"/>
            </a:p>
          </p:txBody>
        </p:sp>
        <p:sp>
          <p:nvSpPr>
            <p:cNvPr id="37" name="Triángulo isósceles 37">
              <a:extLst>
                <a:ext uri="{FF2B5EF4-FFF2-40B4-BE49-F238E27FC236}">
                  <a16:creationId xmlns:a16="http://schemas.microsoft.com/office/drawing/2014/main" id="{B74D38EF-B946-114C-81C4-B63D90E28AE1}"/>
                </a:ext>
              </a:extLst>
            </p:cNvPr>
            <p:cNvSpPr/>
            <p:nvPr/>
          </p:nvSpPr>
          <p:spPr>
            <a:xfrm rot="5400000">
              <a:off x="3074886" y="3917820"/>
              <a:ext cx="173524" cy="88722"/>
            </a:xfrm>
            <a:prstGeom prst="triangl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dirty="0"/>
            </a:p>
          </p:txBody>
        </p:sp>
      </p:grpSp>
      <p:sp>
        <p:nvSpPr>
          <p:cNvPr id="38" name="Triángulo isósceles 38">
            <a:extLst>
              <a:ext uri="{FF2B5EF4-FFF2-40B4-BE49-F238E27FC236}">
                <a16:creationId xmlns:a16="http://schemas.microsoft.com/office/drawing/2014/main" id="{E260244D-5AEB-1F4B-B209-CE3C5826E655}"/>
              </a:ext>
            </a:extLst>
          </p:cNvPr>
          <p:cNvSpPr/>
          <p:nvPr/>
        </p:nvSpPr>
        <p:spPr>
          <a:xfrm rot="10800000">
            <a:off x="11277884" y="2970402"/>
            <a:ext cx="173524" cy="88722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grpSp>
        <p:nvGrpSpPr>
          <p:cNvPr id="39" name="Grupo 38">
            <a:extLst>
              <a:ext uri="{FF2B5EF4-FFF2-40B4-BE49-F238E27FC236}">
                <a16:creationId xmlns:a16="http://schemas.microsoft.com/office/drawing/2014/main" id="{C0E2AB73-CDA4-A940-9E94-4EB5419C7988}"/>
              </a:ext>
            </a:extLst>
          </p:cNvPr>
          <p:cNvGrpSpPr/>
          <p:nvPr/>
        </p:nvGrpSpPr>
        <p:grpSpPr>
          <a:xfrm rot="10800000">
            <a:off x="8010404" y="3497969"/>
            <a:ext cx="194354" cy="173524"/>
            <a:chOff x="3117287" y="3875419"/>
            <a:chExt cx="194354" cy="173524"/>
          </a:xfrm>
        </p:grpSpPr>
        <p:sp>
          <p:nvSpPr>
            <p:cNvPr id="40" name="Triángulo isósceles 40">
              <a:extLst>
                <a:ext uri="{FF2B5EF4-FFF2-40B4-BE49-F238E27FC236}">
                  <a16:creationId xmlns:a16="http://schemas.microsoft.com/office/drawing/2014/main" id="{CF6DD370-2CE3-B24C-8495-35913B4620AA}"/>
                </a:ext>
              </a:extLst>
            </p:cNvPr>
            <p:cNvSpPr/>
            <p:nvPr/>
          </p:nvSpPr>
          <p:spPr>
            <a:xfrm rot="5400000">
              <a:off x="3180518" y="3917820"/>
              <a:ext cx="173524" cy="88722"/>
            </a:xfrm>
            <a:prstGeom prst="triangl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dirty="0"/>
            </a:p>
          </p:txBody>
        </p:sp>
        <p:sp>
          <p:nvSpPr>
            <p:cNvPr id="41" name="Triángulo isósceles 41">
              <a:extLst>
                <a:ext uri="{FF2B5EF4-FFF2-40B4-BE49-F238E27FC236}">
                  <a16:creationId xmlns:a16="http://schemas.microsoft.com/office/drawing/2014/main" id="{CA5A55F4-43C6-004F-8381-B8F2D8B22548}"/>
                </a:ext>
              </a:extLst>
            </p:cNvPr>
            <p:cNvSpPr/>
            <p:nvPr/>
          </p:nvSpPr>
          <p:spPr>
            <a:xfrm rot="5400000">
              <a:off x="3074886" y="3917820"/>
              <a:ext cx="173524" cy="88722"/>
            </a:xfrm>
            <a:prstGeom prst="triangl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dirty="0"/>
            </a:p>
          </p:txBody>
        </p:sp>
      </p:grpSp>
      <p:sp>
        <p:nvSpPr>
          <p:cNvPr id="42" name="Triángulo isósceles 42">
            <a:extLst>
              <a:ext uri="{FF2B5EF4-FFF2-40B4-BE49-F238E27FC236}">
                <a16:creationId xmlns:a16="http://schemas.microsoft.com/office/drawing/2014/main" id="{B591BB14-C05C-1E45-B3DC-B54CAEB8C861}"/>
              </a:ext>
            </a:extLst>
          </p:cNvPr>
          <p:cNvSpPr/>
          <p:nvPr/>
        </p:nvSpPr>
        <p:spPr>
          <a:xfrm rot="10800000">
            <a:off x="7551074" y="4218125"/>
            <a:ext cx="173524" cy="88722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grpSp>
        <p:nvGrpSpPr>
          <p:cNvPr id="43" name="Grupo 42">
            <a:extLst>
              <a:ext uri="{FF2B5EF4-FFF2-40B4-BE49-F238E27FC236}">
                <a16:creationId xmlns:a16="http://schemas.microsoft.com/office/drawing/2014/main" id="{7B42DFA0-3867-614C-A909-5D15E8EC0549}"/>
              </a:ext>
            </a:extLst>
          </p:cNvPr>
          <p:cNvGrpSpPr/>
          <p:nvPr/>
        </p:nvGrpSpPr>
        <p:grpSpPr>
          <a:xfrm rot="10800000">
            <a:off x="4342532" y="4786146"/>
            <a:ext cx="194354" cy="173524"/>
            <a:chOff x="3117287" y="3875419"/>
            <a:chExt cx="194354" cy="173524"/>
          </a:xfrm>
        </p:grpSpPr>
        <p:sp>
          <p:nvSpPr>
            <p:cNvPr id="44" name="Triángulo isósceles 44">
              <a:extLst>
                <a:ext uri="{FF2B5EF4-FFF2-40B4-BE49-F238E27FC236}">
                  <a16:creationId xmlns:a16="http://schemas.microsoft.com/office/drawing/2014/main" id="{BF7F87C8-6C2F-1644-A673-3FECFF02102C}"/>
                </a:ext>
              </a:extLst>
            </p:cNvPr>
            <p:cNvSpPr/>
            <p:nvPr/>
          </p:nvSpPr>
          <p:spPr>
            <a:xfrm rot="5400000">
              <a:off x="3180518" y="3917820"/>
              <a:ext cx="173524" cy="88722"/>
            </a:xfrm>
            <a:prstGeom prst="triangl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dirty="0"/>
            </a:p>
          </p:txBody>
        </p:sp>
        <p:sp>
          <p:nvSpPr>
            <p:cNvPr id="45" name="Triángulo isósceles 45">
              <a:extLst>
                <a:ext uri="{FF2B5EF4-FFF2-40B4-BE49-F238E27FC236}">
                  <a16:creationId xmlns:a16="http://schemas.microsoft.com/office/drawing/2014/main" id="{12DEEE9F-9BC5-514E-9EF6-9FF1181C63CF}"/>
                </a:ext>
              </a:extLst>
            </p:cNvPr>
            <p:cNvSpPr/>
            <p:nvPr/>
          </p:nvSpPr>
          <p:spPr>
            <a:xfrm rot="5400000">
              <a:off x="3074886" y="3917820"/>
              <a:ext cx="173524" cy="88722"/>
            </a:xfrm>
            <a:prstGeom prst="triangl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dirty="0"/>
            </a:p>
          </p:txBody>
        </p:sp>
      </p:grpSp>
      <p:sp>
        <p:nvSpPr>
          <p:cNvPr id="47" name="Rectángulo 46">
            <a:extLst>
              <a:ext uri="{FF2B5EF4-FFF2-40B4-BE49-F238E27FC236}">
                <a16:creationId xmlns:a16="http://schemas.microsoft.com/office/drawing/2014/main" id="{C7774CF0-4DAE-4540-A033-DD325AC0A227}"/>
              </a:ext>
            </a:extLst>
          </p:cNvPr>
          <p:cNvSpPr/>
          <p:nvPr/>
        </p:nvSpPr>
        <p:spPr>
          <a:xfrm>
            <a:off x="1381924" y="3527509"/>
            <a:ext cx="14882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2400" dirty="0">
                <a:solidFill>
                  <a:srgbClr val="06478B"/>
                </a:solidFill>
              </a:rPr>
              <a:t>Tema</a:t>
            </a:r>
          </a:p>
        </p:txBody>
      </p:sp>
      <p:sp>
        <p:nvSpPr>
          <p:cNvPr id="48" name="Rectángulo 47">
            <a:extLst>
              <a:ext uri="{FF2B5EF4-FFF2-40B4-BE49-F238E27FC236}">
                <a16:creationId xmlns:a16="http://schemas.microsoft.com/office/drawing/2014/main" id="{FF950C2E-967D-D544-B8F2-224CAF5E1CF3}"/>
              </a:ext>
            </a:extLst>
          </p:cNvPr>
          <p:cNvSpPr/>
          <p:nvPr/>
        </p:nvSpPr>
        <p:spPr>
          <a:xfrm>
            <a:off x="4133328" y="2463010"/>
            <a:ext cx="21467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2400" dirty="0">
                <a:solidFill>
                  <a:srgbClr val="06478B"/>
                </a:solidFill>
              </a:rPr>
              <a:t>Tipo de ataque</a:t>
            </a:r>
          </a:p>
        </p:txBody>
      </p:sp>
      <p:sp>
        <p:nvSpPr>
          <p:cNvPr id="49" name="Rectángulo 48">
            <a:extLst>
              <a:ext uri="{FF2B5EF4-FFF2-40B4-BE49-F238E27FC236}">
                <a16:creationId xmlns:a16="http://schemas.microsoft.com/office/drawing/2014/main" id="{21D54D6C-C9E7-C944-BD47-992CDBEAC491}"/>
              </a:ext>
            </a:extLst>
          </p:cNvPr>
          <p:cNvSpPr/>
          <p:nvPr/>
        </p:nvSpPr>
        <p:spPr>
          <a:xfrm>
            <a:off x="7510714" y="1276833"/>
            <a:ext cx="266198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2400" dirty="0">
                <a:solidFill>
                  <a:srgbClr val="06478B"/>
                </a:solidFill>
              </a:rPr>
              <a:t>Sistema afectado</a:t>
            </a:r>
          </a:p>
        </p:txBody>
      </p:sp>
      <p:sp>
        <p:nvSpPr>
          <p:cNvPr id="50" name="Rectángulo 49">
            <a:extLst>
              <a:ext uri="{FF2B5EF4-FFF2-40B4-BE49-F238E27FC236}">
                <a16:creationId xmlns:a16="http://schemas.microsoft.com/office/drawing/2014/main" id="{F4168959-348F-7D41-98CC-3894C4FFE007}"/>
              </a:ext>
            </a:extLst>
          </p:cNvPr>
          <p:cNvSpPr/>
          <p:nvPr/>
        </p:nvSpPr>
        <p:spPr>
          <a:xfrm>
            <a:off x="7801650" y="3129885"/>
            <a:ext cx="266198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2400" dirty="0">
                <a:solidFill>
                  <a:srgbClr val="06478B"/>
                </a:solidFill>
              </a:rPr>
              <a:t>Fallo de seguridad</a:t>
            </a:r>
          </a:p>
        </p:txBody>
      </p:sp>
      <p:sp>
        <p:nvSpPr>
          <p:cNvPr id="51" name="Rectángulo 50">
            <a:extLst>
              <a:ext uri="{FF2B5EF4-FFF2-40B4-BE49-F238E27FC236}">
                <a16:creationId xmlns:a16="http://schemas.microsoft.com/office/drawing/2014/main" id="{E9CB57A4-2788-7A4C-B010-E7CEDC3387CC}"/>
              </a:ext>
            </a:extLst>
          </p:cNvPr>
          <p:cNvSpPr/>
          <p:nvPr/>
        </p:nvSpPr>
        <p:spPr>
          <a:xfrm>
            <a:off x="7011355" y="1710651"/>
            <a:ext cx="426653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2400" dirty="0">
                <a:solidFill>
                  <a:srgbClr val="50A0E0"/>
                </a:solidFill>
              </a:rPr>
              <a:t>VMware con soporte para Remote Procedure Call (RPC).</a:t>
            </a:r>
          </a:p>
          <a:p>
            <a:endParaRPr lang="es-CO" sz="2400" dirty="0">
              <a:solidFill>
                <a:srgbClr val="50A0E0"/>
              </a:solidFill>
            </a:endParaRPr>
          </a:p>
        </p:txBody>
      </p:sp>
      <p:sp>
        <p:nvSpPr>
          <p:cNvPr id="52" name="Rectángulo 51">
            <a:extLst>
              <a:ext uri="{FF2B5EF4-FFF2-40B4-BE49-F238E27FC236}">
                <a16:creationId xmlns:a16="http://schemas.microsoft.com/office/drawing/2014/main" id="{2758E09F-CEA7-D246-8E4A-56A4B4C59A3B}"/>
              </a:ext>
            </a:extLst>
          </p:cNvPr>
          <p:cNvSpPr/>
          <p:nvPr/>
        </p:nvSpPr>
        <p:spPr>
          <a:xfrm>
            <a:off x="4538461" y="4411242"/>
            <a:ext cx="266198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2400" dirty="0">
                <a:solidFill>
                  <a:srgbClr val="06478B"/>
                </a:solidFill>
              </a:rPr>
              <a:t>Impacto</a:t>
            </a:r>
          </a:p>
        </p:txBody>
      </p:sp>
      <p:pic>
        <p:nvPicPr>
          <p:cNvPr id="54" name="Imagen 53">
            <a:extLst>
              <a:ext uri="{FF2B5EF4-FFF2-40B4-BE49-F238E27FC236}">
                <a16:creationId xmlns:a16="http://schemas.microsoft.com/office/drawing/2014/main" id="{6934592A-910C-454C-B0E7-2AE4DB56D61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9195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 advClick="0" advTm="50000">
        <p:cut/>
      </p:transition>
    </mc:Choice>
    <mc:Fallback>
      <p:transition advClick="0" advTm="50000">
        <p:cut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3C9B6E-F335-B013-AA2A-86F76D16E0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9598" y="136526"/>
            <a:ext cx="7801540" cy="1130799"/>
          </a:xfrm>
        </p:spPr>
        <p:txBody>
          <a:bodyPr/>
          <a:lstStyle/>
          <a:p>
            <a:r>
              <a:rPr lang="es-CO" dirty="0"/>
              <a:t>Técnica de explotación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730D768B-579F-904C-A5A8-6F9824FCA7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88549">
            <a:off x="5910012" y="1601838"/>
            <a:ext cx="4276422" cy="4276422"/>
          </a:xfrm>
          <a:prstGeom prst="rect">
            <a:avLst/>
          </a:prstGeom>
          <a:effectLst>
            <a:outerShdw dist="50800" dir="5400000" algn="ctr" rotWithShape="0">
              <a:srgbClr val="000000">
                <a:alpha val="43137"/>
              </a:srgbClr>
            </a:outerShdw>
            <a:softEdge rad="63500"/>
          </a:effectLst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E437A77D-FD85-0640-8A58-6FBCAFBAFB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50282">
            <a:off x="2018043" y="1694527"/>
            <a:ext cx="3808284" cy="3808284"/>
          </a:xfrm>
          <a:prstGeom prst="rect">
            <a:avLst/>
          </a:prstGeom>
          <a:effectLst>
            <a:reflection blurRad="6350" stA="50000" endA="300" endPos="90000" dir="5400000" sy="-100000" algn="bl" rotWithShape="0"/>
            <a:softEdge rad="76200"/>
          </a:effectLst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FFB64F90-FC54-8B4C-95A1-973AECB3FA56}"/>
              </a:ext>
            </a:extLst>
          </p:cNvPr>
          <p:cNvSpPr/>
          <p:nvPr/>
        </p:nvSpPr>
        <p:spPr>
          <a:xfrm rot="20983111">
            <a:off x="187287" y="2523683"/>
            <a:ext cx="1216001" cy="259045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marL="0" marR="0" lvl="0" indent="0" algn="just" defTabSz="457200" rtl="0" eaLnBrk="1" fontAlgn="auto" latinLnBrk="0" hangingPunct="1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Requisitos</a:t>
            </a:r>
            <a:endParaRPr kumimoji="0" lang="es-CO" sz="1800" b="1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Arial"/>
            </a:endParaRP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62D009A9-4639-C940-8836-A0246D2C879D}"/>
              </a:ext>
            </a:extLst>
          </p:cNvPr>
          <p:cNvSpPr/>
          <p:nvPr/>
        </p:nvSpPr>
        <p:spPr>
          <a:xfrm rot="21080285">
            <a:off x="296631" y="3087912"/>
            <a:ext cx="1266851" cy="964367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lvl="0" algn="just" defTabSz="457200">
              <a:lnSpc>
                <a:spcPts val="1100"/>
              </a:lnSpc>
              <a:defRPr/>
            </a:pPr>
            <a:r>
              <a:rPr lang="es-CO" dirty="0">
                <a:solidFill>
                  <a:prstClr val="white"/>
                </a:solidFill>
              </a:rPr>
              <a:t>Acceso a una máquina virtual con 4GB o más de RAM</a:t>
            </a:r>
            <a:r>
              <a:rPr kumimoji="0" lang="es-CO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.</a:t>
            </a:r>
            <a:endParaRPr kumimoji="0" lang="es-CO" sz="1800" b="1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Arial"/>
            </a:endParaRP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2F047285-B7A7-814C-90F7-0CF1E079849C}"/>
              </a:ext>
            </a:extLst>
          </p:cNvPr>
          <p:cNvSpPr/>
          <p:nvPr/>
        </p:nvSpPr>
        <p:spPr>
          <a:xfrm rot="21080285">
            <a:off x="705882" y="5197349"/>
            <a:ext cx="1596867" cy="964367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lvl="0" algn="just" defTabSz="457200">
              <a:lnSpc>
                <a:spcPts val="1100"/>
              </a:lnSpc>
              <a:defRPr/>
            </a:pPr>
            <a:r>
              <a:rPr lang="es-CO" dirty="0">
                <a:solidFill>
                  <a:prstClr val="white"/>
                </a:solidFill>
              </a:rPr>
              <a:t>Un atacante autenticado en la VM envía un comando RPC manipulado</a:t>
            </a:r>
          </a:p>
          <a:p>
            <a:pPr marL="0" marR="0" lvl="0" indent="0" algn="just" defTabSz="457200" rtl="0" eaLnBrk="1" fontAlgn="auto" latinLnBrk="0" hangingPunct="1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O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253250D0-A786-A844-9652-393BA356F0ED}"/>
              </a:ext>
            </a:extLst>
          </p:cNvPr>
          <p:cNvSpPr/>
          <p:nvPr/>
        </p:nvSpPr>
        <p:spPr>
          <a:xfrm rot="1060609">
            <a:off x="10489904" y="3054980"/>
            <a:ext cx="1626641" cy="259045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marL="0" marR="0" lvl="0" indent="0" algn="just" defTabSz="457200" rtl="0" eaLnBrk="1" fontAlgn="auto" latinLnBrk="0" hangingPunct="1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Consecuencias</a:t>
            </a:r>
            <a:endParaRPr kumimoji="0" lang="es-CO" sz="1800" b="1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Arial"/>
            </a:endParaRP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B6DF49C3-C882-1748-8250-9FD57F70E2CE}"/>
              </a:ext>
            </a:extLst>
          </p:cNvPr>
          <p:cNvSpPr/>
          <p:nvPr/>
        </p:nvSpPr>
        <p:spPr>
          <a:xfrm rot="1157783">
            <a:off x="10288127" y="3658921"/>
            <a:ext cx="1613425" cy="682238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lvl="0" algn="just" defTabSz="457200">
              <a:lnSpc>
                <a:spcPts val="1100"/>
              </a:lnSpc>
              <a:defRPr/>
            </a:pPr>
            <a:r>
              <a:rPr lang="es-CO" dirty="0">
                <a:solidFill>
                  <a:prstClr val="white"/>
                </a:solidFill>
              </a:rPr>
              <a:t>Posible toma de control del sistema anfitrión.</a:t>
            </a:r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930A1EC9-9A3D-C14B-BB82-6C73C9DC8624}"/>
              </a:ext>
            </a:extLst>
          </p:cNvPr>
          <p:cNvSpPr/>
          <p:nvPr/>
        </p:nvSpPr>
        <p:spPr>
          <a:xfrm rot="1157783">
            <a:off x="10264691" y="4752611"/>
            <a:ext cx="1596867" cy="682238"/>
          </a:xfrm>
          <a:prstGeom prst="rect">
            <a:avLst/>
          </a:prstGeom>
          <a:ln cmpd="dbl"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lvl="0" algn="just" defTabSz="457200">
              <a:lnSpc>
                <a:spcPts val="1100"/>
              </a:lnSpc>
              <a:defRPr/>
            </a:pPr>
            <a:r>
              <a:rPr lang="es-CO" dirty="0">
                <a:solidFill>
                  <a:prstClr val="white"/>
                </a:solidFill>
              </a:rPr>
              <a:t>Acceso a otras máquinas virtuales en el host.</a:t>
            </a:r>
          </a:p>
        </p:txBody>
      </p:sp>
      <p:pic>
        <p:nvPicPr>
          <p:cNvPr id="13" name="Picture 10" descr="CSIRT (Chile) - Wikipedia, la enciclopedia libre">
            <a:extLst>
              <a:ext uri="{FF2B5EF4-FFF2-40B4-BE49-F238E27FC236}">
                <a16:creationId xmlns:a16="http://schemas.microsoft.com/office/drawing/2014/main" id="{A9B04933-ED88-6745-AB88-D221750F7D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3125" y="433692"/>
            <a:ext cx="944258" cy="833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ángulo 15">
            <a:extLst>
              <a:ext uri="{FF2B5EF4-FFF2-40B4-BE49-F238E27FC236}">
                <a16:creationId xmlns:a16="http://schemas.microsoft.com/office/drawing/2014/main" id="{BEC1DF97-2BC3-EF45-A245-916B808A6BE1}"/>
              </a:ext>
            </a:extLst>
          </p:cNvPr>
          <p:cNvSpPr/>
          <p:nvPr/>
        </p:nvSpPr>
        <p:spPr>
          <a:xfrm rot="21080285">
            <a:off x="3487885" y="5623590"/>
            <a:ext cx="1596867" cy="964367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lvl="0" algn="just" defTabSz="457200">
              <a:lnSpc>
                <a:spcPts val="1100"/>
              </a:lnSpc>
              <a:defRPr/>
            </a:pPr>
            <a:r>
              <a:rPr lang="es-CO" dirty="0">
                <a:solidFill>
                  <a:prstClr val="white"/>
                </a:solidFill>
              </a:rPr>
              <a:t>La vulnerabilidad permite modificar punteros en el proceso VMX</a:t>
            </a:r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99488534-20BA-3241-ACAE-E4EEAD48C0F0}"/>
              </a:ext>
            </a:extLst>
          </p:cNvPr>
          <p:cNvSpPr/>
          <p:nvPr/>
        </p:nvSpPr>
        <p:spPr>
          <a:xfrm rot="20983111">
            <a:off x="231284" y="4678082"/>
            <a:ext cx="1216001" cy="40011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marL="0" marR="0" lvl="0" indent="0" algn="just" defTabSz="457200" rtl="0" eaLnBrk="1" fontAlgn="auto" latinLnBrk="0" hangingPunct="1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Método de ataque</a:t>
            </a:r>
            <a:endParaRPr kumimoji="0" lang="es-CO" sz="1800" b="1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Arial"/>
            </a:endParaRPr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EEBD895D-B4B7-674F-8B22-B34172EAAAC8}"/>
              </a:ext>
            </a:extLst>
          </p:cNvPr>
          <p:cNvSpPr/>
          <p:nvPr/>
        </p:nvSpPr>
        <p:spPr>
          <a:xfrm rot="21080285">
            <a:off x="5380647" y="5649633"/>
            <a:ext cx="1596867" cy="964367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lvl="0" algn="just" defTabSz="457200">
              <a:lnSpc>
                <a:spcPts val="1100"/>
              </a:lnSpc>
              <a:defRPr/>
            </a:pPr>
            <a:r>
              <a:rPr lang="es-CO" dirty="0">
                <a:solidFill>
                  <a:prstClr val="white"/>
                </a:solidFill>
              </a:rPr>
              <a:t>Se ejecuta código arbitrario en el host con privilegios elevados</a:t>
            </a:r>
          </a:p>
        </p:txBody>
      </p:sp>
    </p:spTree>
    <p:extLst>
      <p:ext uri="{BB962C8B-B14F-4D97-AF65-F5344CB8AC3E}">
        <p14:creationId xmlns:p14="http://schemas.microsoft.com/office/powerpoint/2010/main" val="2294612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 advClick="0" advTm="50000">
        <p:cut/>
      </p:transition>
    </mc:Choice>
    <mc:Fallback>
      <p:transition advClick="0" advTm="50000">
        <p:cut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750F60-FE87-A2C4-9DAF-53394B32D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Puntuación CVSS 3.1 y su Impacto</a:t>
            </a:r>
          </a:p>
        </p:txBody>
      </p:sp>
      <p:sp>
        <p:nvSpPr>
          <p:cNvPr id="6" name="Forma libre 5">
            <a:extLst>
              <a:ext uri="{FF2B5EF4-FFF2-40B4-BE49-F238E27FC236}">
                <a16:creationId xmlns:a16="http://schemas.microsoft.com/office/drawing/2014/main" id="{E7F7B697-5318-E347-B845-64F425C58E16}"/>
              </a:ext>
            </a:extLst>
          </p:cNvPr>
          <p:cNvSpPr/>
          <p:nvPr/>
        </p:nvSpPr>
        <p:spPr>
          <a:xfrm>
            <a:off x="7117619" y="2013897"/>
            <a:ext cx="334979" cy="470781"/>
          </a:xfrm>
          <a:custGeom>
            <a:avLst/>
            <a:gdLst>
              <a:gd name="connsiteX0" fmla="*/ 0 w 334979"/>
              <a:gd name="connsiteY0" fmla="*/ 0 h 470781"/>
              <a:gd name="connsiteX1" fmla="*/ 262551 w 334979"/>
              <a:gd name="connsiteY1" fmla="*/ 0 h 470781"/>
              <a:gd name="connsiteX2" fmla="*/ 334979 w 334979"/>
              <a:gd name="connsiteY2" fmla="*/ 72428 h 470781"/>
              <a:gd name="connsiteX3" fmla="*/ 334979 w 334979"/>
              <a:gd name="connsiteY3" fmla="*/ 470781 h 470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4979" h="470781">
                <a:moveTo>
                  <a:pt x="0" y="0"/>
                </a:moveTo>
                <a:lnTo>
                  <a:pt x="262551" y="0"/>
                </a:lnTo>
                <a:lnTo>
                  <a:pt x="334979" y="72428"/>
                </a:lnTo>
                <a:lnTo>
                  <a:pt x="334979" y="470781"/>
                </a:lnTo>
              </a:path>
            </a:pathLst>
          </a:custGeom>
          <a:noFill/>
          <a:ln>
            <a:solidFill>
              <a:srgbClr val="C4C4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O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" name="Forma libre 6">
            <a:extLst>
              <a:ext uri="{FF2B5EF4-FFF2-40B4-BE49-F238E27FC236}">
                <a16:creationId xmlns:a16="http://schemas.microsoft.com/office/drawing/2014/main" id="{BB717FDB-C50B-5046-85F2-8D95159AE018}"/>
              </a:ext>
            </a:extLst>
          </p:cNvPr>
          <p:cNvSpPr/>
          <p:nvPr/>
        </p:nvSpPr>
        <p:spPr>
          <a:xfrm rot="10800000">
            <a:off x="4366454" y="5224259"/>
            <a:ext cx="334979" cy="470781"/>
          </a:xfrm>
          <a:custGeom>
            <a:avLst/>
            <a:gdLst>
              <a:gd name="connsiteX0" fmla="*/ 0 w 334979"/>
              <a:gd name="connsiteY0" fmla="*/ 0 h 470781"/>
              <a:gd name="connsiteX1" fmla="*/ 262551 w 334979"/>
              <a:gd name="connsiteY1" fmla="*/ 0 h 470781"/>
              <a:gd name="connsiteX2" fmla="*/ 334979 w 334979"/>
              <a:gd name="connsiteY2" fmla="*/ 72428 h 470781"/>
              <a:gd name="connsiteX3" fmla="*/ 334979 w 334979"/>
              <a:gd name="connsiteY3" fmla="*/ 470781 h 470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4979" h="470781">
                <a:moveTo>
                  <a:pt x="0" y="0"/>
                </a:moveTo>
                <a:lnTo>
                  <a:pt x="262551" y="0"/>
                </a:lnTo>
                <a:lnTo>
                  <a:pt x="334979" y="72428"/>
                </a:lnTo>
                <a:lnTo>
                  <a:pt x="334979" y="470781"/>
                </a:lnTo>
              </a:path>
            </a:pathLst>
          </a:custGeom>
          <a:noFill/>
          <a:ln>
            <a:solidFill>
              <a:srgbClr val="C4C4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O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" name="Flecha abajo 7">
            <a:extLst>
              <a:ext uri="{FF2B5EF4-FFF2-40B4-BE49-F238E27FC236}">
                <a16:creationId xmlns:a16="http://schemas.microsoft.com/office/drawing/2014/main" id="{11C98B02-B930-2441-8958-E21E5E80A33D}"/>
              </a:ext>
            </a:extLst>
          </p:cNvPr>
          <p:cNvSpPr/>
          <p:nvPr/>
        </p:nvSpPr>
        <p:spPr>
          <a:xfrm rot="16200000">
            <a:off x="7574181" y="3456325"/>
            <a:ext cx="562873" cy="880040"/>
          </a:xfrm>
          <a:prstGeom prst="downArrow">
            <a:avLst>
              <a:gd name="adj1" fmla="val 50000"/>
              <a:gd name="adj2" fmla="val 62159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O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D1038EB9-D059-CE46-B7A0-6FF1403529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943" y="2200687"/>
            <a:ext cx="2785166" cy="3282997"/>
          </a:xfrm>
          <a:prstGeom prst="rect">
            <a:avLst/>
          </a:prstGeom>
        </p:spPr>
      </p:pic>
      <p:grpSp>
        <p:nvGrpSpPr>
          <p:cNvPr id="10" name="Grupo 9">
            <a:extLst>
              <a:ext uri="{FF2B5EF4-FFF2-40B4-BE49-F238E27FC236}">
                <a16:creationId xmlns:a16="http://schemas.microsoft.com/office/drawing/2014/main" id="{26C38E42-98A1-684F-9AB1-7BA00FBDC5E4}"/>
              </a:ext>
            </a:extLst>
          </p:cNvPr>
          <p:cNvGrpSpPr/>
          <p:nvPr/>
        </p:nvGrpSpPr>
        <p:grpSpPr>
          <a:xfrm>
            <a:off x="832197" y="4621789"/>
            <a:ext cx="3349543" cy="2066875"/>
            <a:chOff x="4152237" y="4488211"/>
            <a:chExt cx="1875600" cy="3027973"/>
          </a:xfrm>
        </p:grpSpPr>
        <p:sp>
          <p:nvSpPr>
            <p:cNvPr id="11" name="Rectangle: Rounded Corners 15">
              <a:extLst>
                <a:ext uri="{FF2B5EF4-FFF2-40B4-BE49-F238E27FC236}">
                  <a16:creationId xmlns:a16="http://schemas.microsoft.com/office/drawing/2014/main" id="{EC48D5FA-E799-2F4E-A8BF-42F96345974F}"/>
                </a:ext>
              </a:extLst>
            </p:cNvPr>
            <p:cNvSpPr/>
            <p:nvPr/>
          </p:nvSpPr>
          <p:spPr>
            <a:xfrm>
              <a:off x="4152237" y="4488211"/>
              <a:ext cx="1875600" cy="3027973"/>
            </a:xfrm>
            <a:prstGeom prst="roundRect">
              <a:avLst>
                <a:gd name="adj" fmla="val 8696"/>
              </a:avLst>
            </a:prstGeom>
            <a:gradFill>
              <a:gsLst>
                <a:gs pos="0">
                  <a:schemeClr val="accent4">
                    <a:lumMod val="20000"/>
                    <a:lumOff val="80000"/>
                  </a:schemeClr>
                </a:gs>
                <a:gs pos="74000">
                  <a:schemeClr val="accent4">
                    <a:lumMod val="40000"/>
                    <a:lumOff val="60000"/>
                  </a:schemeClr>
                </a:gs>
                <a:gs pos="83000">
                  <a:schemeClr val="accent4">
                    <a:lumMod val="40000"/>
                    <a:lumOff val="60000"/>
                  </a:schemeClr>
                </a:gs>
                <a:gs pos="100000">
                  <a:schemeClr val="accent4">
                    <a:lumMod val="40000"/>
                    <a:lumOff val="60000"/>
                  </a:schemeClr>
                </a:gs>
              </a:gsLst>
              <a:lin ang="5400000" scaled="1"/>
            </a:gradFill>
            <a:ln w="12700" cap="flat" cmpd="sng" algn="ctr">
              <a:noFill/>
              <a:prstDash val="solid"/>
              <a:miter lim="800000"/>
            </a:ln>
            <a:effectLst>
              <a:outerShdw blurRad="50800" dist="38100" dir="8100000" algn="tr" rotWithShape="0">
                <a:schemeClr val="accent4">
                  <a:lumMod val="50000"/>
                  <a:alpha val="40000"/>
                </a:schemeClr>
              </a:outerShdw>
            </a:effectLst>
          </p:spPr>
          <p:txBody>
            <a:bodyPr lIns="91440" rIns="9144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1F4F8"/>
                </a:solidFill>
                <a:effectLst/>
                <a:uLnTx/>
                <a:uFillTx/>
                <a:latin typeface="Inter"/>
                <a:ea typeface="+mn-ea"/>
                <a:cs typeface="+mn-cs"/>
              </a:endParaRPr>
            </a:p>
          </p:txBody>
        </p:sp>
        <p:sp>
          <p:nvSpPr>
            <p:cNvPr id="12" name="CuadroTexto 11">
              <a:extLst>
                <a:ext uri="{FF2B5EF4-FFF2-40B4-BE49-F238E27FC236}">
                  <a16:creationId xmlns:a16="http://schemas.microsoft.com/office/drawing/2014/main" id="{45B1D281-F9A5-C74A-AB25-30FC8430C4A7}"/>
                </a:ext>
              </a:extLst>
            </p:cNvPr>
            <p:cNvSpPr txBox="1"/>
            <p:nvPr/>
          </p:nvSpPr>
          <p:spPr>
            <a:xfrm>
              <a:off x="4217719" y="4540292"/>
              <a:ext cx="1792548" cy="29758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just">
                <a:defRPr/>
              </a:pPr>
              <a:r>
                <a:rPr lang="es-CO" sz="1400" dirty="0">
                  <a:solidFill>
                    <a:prstClr val="black"/>
                  </a:solidFill>
                </a:rPr>
                <a:t>Impacto según CVSS:</a:t>
              </a:r>
            </a:p>
            <a:p>
              <a:pPr lvl="0" algn="just">
                <a:defRPr/>
              </a:pPr>
              <a:endParaRPr lang="es-CO" sz="1400" dirty="0">
                <a:solidFill>
                  <a:prstClr val="black"/>
                </a:solidFill>
              </a:endParaRPr>
            </a:p>
            <a:p>
              <a:pPr lvl="0" algn="just">
                <a:defRPr/>
              </a:pPr>
              <a:r>
                <a:rPr lang="es-CO" sz="1400" dirty="0">
                  <a:solidFill>
                    <a:prstClr val="black"/>
                  </a:solidFill>
                </a:rPr>
                <a:t>Confidencialidad: Alta (C:H) → Control total del host</a:t>
              </a:r>
            </a:p>
            <a:p>
              <a:pPr lvl="0" algn="just">
                <a:defRPr/>
              </a:pPr>
              <a:r>
                <a:rPr lang="es-CO" sz="1400" dirty="0">
                  <a:solidFill>
                    <a:prstClr val="black"/>
                  </a:solidFill>
                </a:rPr>
                <a:t>Integridad: Alta (I:H) → Modificación de archivos críticos</a:t>
              </a:r>
            </a:p>
            <a:p>
              <a:pPr lvl="0" algn="just">
                <a:defRPr/>
              </a:pPr>
              <a:r>
                <a:rPr lang="es-CO" sz="1400" dirty="0">
                  <a:solidFill>
                    <a:prstClr val="black"/>
                  </a:solidFill>
                </a:rPr>
                <a:t>Disponibilidad: Alta (A:H) → Posible denegación de servicio</a:t>
              </a:r>
            </a:p>
            <a:p>
              <a:pPr lvl="0" algn="just">
                <a:defRPr/>
              </a:pPr>
              <a:r>
                <a:rPr lang="es-CO" sz="1400" dirty="0">
                  <a:solidFill>
                    <a:prstClr val="black"/>
                  </a:solidFill>
                </a:rPr>
                <a:t>Gravedad general: Crítica (9.9)</a:t>
              </a:r>
              <a:endParaRPr kumimoji="0" lang="es-CO" sz="1400" b="1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</p:grpSp>
      <p:grpSp>
        <p:nvGrpSpPr>
          <p:cNvPr id="13" name="Grupo 12">
            <a:extLst>
              <a:ext uri="{FF2B5EF4-FFF2-40B4-BE49-F238E27FC236}">
                <a16:creationId xmlns:a16="http://schemas.microsoft.com/office/drawing/2014/main" id="{8178167E-CB94-6846-9442-FC85BBF69CF6}"/>
              </a:ext>
            </a:extLst>
          </p:cNvPr>
          <p:cNvGrpSpPr/>
          <p:nvPr/>
        </p:nvGrpSpPr>
        <p:grpSpPr>
          <a:xfrm>
            <a:off x="832197" y="1798601"/>
            <a:ext cx="3327447" cy="769528"/>
            <a:chOff x="4152237" y="4488214"/>
            <a:chExt cx="1875600" cy="1218382"/>
          </a:xfrm>
        </p:grpSpPr>
        <p:sp>
          <p:nvSpPr>
            <p:cNvPr id="14" name="Rectangle: Rounded Corners 15">
              <a:extLst>
                <a:ext uri="{FF2B5EF4-FFF2-40B4-BE49-F238E27FC236}">
                  <a16:creationId xmlns:a16="http://schemas.microsoft.com/office/drawing/2014/main" id="{8A01FC04-CC29-1242-AC07-BB8276B3FD26}"/>
                </a:ext>
              </a:extLst>
            </p:cNvPr>
            <p:cNvSpPr/>
            <p:nvPr/>
          </p:nvSpPr>
          <p:spPr>
            <a:xfrm>
              <a:off x="4152237" y="4488214"/>
              <a:ext cx="1875600" cy="1218382"/>
            </a:xfrm>
            <a:prstGeom prst="roundRect">
              <a:avLst>
                <a:gd name="adj" fmla="val 8696"/>
              </a:avLst>
            </a:prstGeom>
            <a:gradFill>
              <a:gsLst>
                <a:gs pos="0">
                  <a:schemeClr val="accent4">
                    <a:lumMod val="20000"/>
                    <a:lumOff val="80000"/>
                  </a:schemeClr>
                </a:gs>
                <a:gs pos="74000">
                  <a:schemeClr val="accent4">
                    <a:lumMod val="40000"/>
                    <a:lumOff val="60000"/>
                  </a:schemeClr>
                </a:gs>
                <a:gs pos="83000">
                  <a:schemeClr val="accent4">
                    <a:lumMod val="40000"/>
                    <a:lumOff val="60000"/>
                  </a:schemeClr>
                </a:gs>
                <a:gs pos="100000">
                  <a:schemeClr val="accent4">
                    <a:lumMod val="40000"/>
                    <a:lumOff val="60000"/>
                  </a:schemeClr>
                </a:gs>
              </a:gsLst>
              <a:lin ang="5400000" scaled="1"/>
            </a:gradFill>
            <a:ln w="12700" cap="flat" cmpd="sng" algn="ctr">
              <a:noFill/>
              <a:prstDash val="solid"/>
              <a:miter lim="800000"/>
            </a:ln>
            <a:effectLst>
              <a:outerShdw blurRad="50800" dist="38100" dir="8100000" algn="tr" rotWithShape="0">
                <a:schemeClr val="accent4">
                  <a:lumMod val="50000"/>
                  <a:alpha val="40000"/>
                </a:schemeClr>
              </a:outerShdw>
            </a:effectLst>
          </p:spPr>
          <p:txBody>
            <a:bodyPr lIns="91440" rIns="9144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1F4F8"/>
                </a:solidFill>
                <a:effectLst/>
                <a:uLnTx/>
                <a:uFillTx/>
                <a:latin typeface="Inter"/>
                <a:ea typeface="+mn-ea"/>
                <a:cs typeface="+mn-cs"/>
              </a:endParaRPr>
            </a:p>
          </p:txBody>
        </p:sp>
        <p:sp>
          <p:nvSpPr>
            <p:cNvPr id="15" name="CuadroTexto 14">
              <a:extLst>
                <a:ext uri="{FF2B5EF4-FFF2-40B4-BE49-F238E27FC236}">
                  <a16:creationId xmlns:a16="http://schemas.microsoft.com/office/drawing/2014/main" id="{0DD6237E-2245-1946-8898-F2A31CC159BE}"/>
                </a:ext>
              </a:extLst>
            </p:cNvPr>
            <p:cNvSpPr txBox="1"/>
            <p:nvPr/>
          </p:nvSpPr>
          <p:spPr>
            <a:xfrm>
              <a:off x="4224105" y="4700849"/>
              <a:ext cx="1792548" cy="5847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just">
                <a:defRPr/>
              </a:pPr>
              <a:r>
                <a:rPr lang="es-CO" dirty="0">
                  <a:solidFill>
                    <a:prstClr val="black"/>
                  </a:solidFill>
                </a:rPr>
                <a:t>Base Score: 9.9</a:t>
              </a:r>
            </a:p>
          </p:txBody>
        </p:sp>
      </p:grpSp>
      <p:grpSp>
        <p:nvGrpSpPr>
          <p:cNvPr id="16" name="Grupo 15">
            <a:extLst>
              <a:ext uri="{FF2B5EF4-FFF2-40B4-BE49-F238E27FC236}">
                <a16:creationId xmlns:a16="http://schemas.microsoft.com/office/drawing/2014/main" id="{E05E447F-E440-454F-8AC8-43EE2174B485}"/>
              </a:ext>
            </a:extLst>
          </p:cNvPr>
          <p:cNvGrpSpPr/>
          <p:nvPr/>
        </p:nvGrpSpPr>
        <p:grpSpPr>
          <a:xfrm>
            <a:off x="806572" y="2792730"/>
            <a:ext cx="3355196" cy="1644862"/>
            <a:chOff x="4152237" y="3812419"/>
            <a:chExt cx="1875600" cy="3227182"/>
          </a:xfrm>
        </p:grpSpPr>
        <p:sp>
          <p:nvSpPr>
            <p:cNvPr id="17" name="Rectangle: Rounded Corners 15">
              <a:extLst>
                <a:ext uri="{FF2B5EF4-FFF2-40B4-BE49-F238E27FC236}">
                  <a16:creationId xmlns:a16="http://schemas.microsoft.com/office/drawing/2014/main" id="{F59E3E43-2723-D04E-B06D-B8E330138D56}"/>
                </a:ext>
              </a:extLst>
            </p:cNvPr>
            <p:cNvSpPr/>
            <p:nvPr/>
          </p:nvSpPr>
          <p:spPr>
            <a:xfrm>
              <a:off x="4152237" y="3812419"/>
              <a:ext cx="1875600" cy="3114519"/>
            </a:xfrm>
            <a:prstGeom prst="roundRect">
              <a:avLst>
                <a:gd name="adj" fmla="val 8696"/>
              </a:avLst>
            </a:prstGeom>
            <a:gradFill>
              <a:gsLst>
                <a:gs pos="0">
                  <a:schemeClr val="accent4">
                    <a:lumMod val="20000"/>
                    <a:lumOff val="80000"/>
                  </a:schemeClr>
                </a:gs>
                <a:gs pos="74000">
                  <a:schemeClr val="accent4">
                    <a:lumMod val="40000"/>
                    <a:lumOff val="60000"/>
                  </a:schemeClr>
                </a:gs>
                <a:gs pos="83000">
                  <a:schemeClr val="accent4">
                    <a:lumMod val="40000"/>
                    <a:lumOff val="60000"/>
                  </a:schemeClr>
                </a:gs>
                <a:gs pos="100000">
                  <a:schemeClr val="accent4">
                    <a:lumMod val="40000"/>
                    <a:lumOff val="60000"/>
                  </a:schemeClr>
                </a:gs>
              </a:gsLst>
              <a:lin ang="5400000" scaled="1"/>
            </a:gradFill>
            <a:ln w="12700" cap="flat" cmpd="sng" algn="ctr">
              <a:noFill/>
              <a:prstDash val="solid"/>
              <a:miter lim="800000"/>
            </a:ln>
            <a:effectLst>
              <a:outerShdw blurRad="50800" dist="38100" dir="8100000" algn="tr" rotWithShape="0">
                <a:schemeClr val="accent4">
                  <a:lumMod val="50000"/>
                  <a:alpha val="40000"/>
                </a:schemeClr>
              </a:outerShdw>
            </a:effectLst>
          </p:spPr>
          <p:txBody>
            <a:bodyPr lIns="91440" rIns="9144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1F4F8"/>
                </a:solidFill>
                <a:effectLst/>
                <a:uLnTx/>
                <a:uFillTx/>
                <a:latin typeface="Inter"/>
                <a:ea typeface="+mn-ea"/>
                <a:cs typeface="+mn-cs"/>
              </a:endParaRPr>
            </a:p>
          </p:txBody>
        </p:sp>
        <p:sp>
          <p:nvSpPr>
            <p:cNvPr id="18" name="CuadroTexto 17">
              <a:extLst>
                <a:ext uri="{FF2B5EF4-FFF2-40B4-BE49-F238E27FC236}">
                  <a16:creationId xmlns:a16="http://schemas.microsoft.com/office/drawing/2014/main" id="{70DFC022-2F89-F946-ACBF-F72F065FF76B}"/>
                </a:ext>
              </a:extLst>
            </p:cNvPr>
            <p:cNvSpPr txBox="1"/>
            <p:nvPr/>
          </p:nvSpPr>
          <p:spPr>
            <a:xfrm>
              <a:off x="4209691" y="3899578"/>
              <a:ext cx="1792548" cy="31400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just">
                <a:defRPr/>
              </a:pPr>
              <a:r>
                <a:rPr lang="es-CO" sz="1400" dirty="0">
                  <a:solidFill>
                    <a:prstClr val="black"/>
                  </a:solidFill>
                </a:rPr>
                <a:t>Métricas clave:</a:t>
              </a:r>
            </a:p>
            <a:p>
              <a:pPr lvl="0" algn="just">
                <a:defRPr/>
              </a:pPr>
              <a:endParaRPr lang="es-CO" sz="1400" dirty="0">
                <a:solidFill>
                  <a:prstClr val="black"/>
                </a:solidFill>
              </a:endParaRPr>
            </a:p>
            <a:p>
              <a:pPr lvl="0" algn="just">
                <a:defRPr/>
              </a:pPr>
              <a:r>
                <a:rPr lang="es-CO" sz="1400" dirty="0">
                  <a:solidFill>
                    <a:prstClr val="black"/>
                  </a:solidFill>
                </a:rPr>
                <a:t>Vector de ataque: Red (AV:N)</a:t>
              </a:r>
            </a:p>
            <a:p>
              <a:pPr lvl="0" algn="just">
                <a:defRPr/>
              </a:pPr>
              <a:r>
                <a:rPr lang="es-CO" sz="1400" dirty="0">
                  <a:solidFill>
                    <a:prstClr val="black"/>
                  </a:solidFill>
                </a:rPr>
                <a:t>Complejidad del ataque: Baja (AC:L)</a:t>
              </a:r>
            </a:p>
            <a:p>
              <a:pPr lvl="0" algn="just">
                <a:defRPr/>
              </a:pPr>
              <a:r>
                <a:rPr lang="es-CO" sz="1400" dirty="0">
                  <a:solidFill>
                    <a:prstClr val="black"/>
                  </a:solidFill>
                </a:rPr>
                <a:t>Privilegios requeridos: Bajos (PR:L)</a:t>
              </a:r>
            </a:p>
            <a:p>
              <a:pPr lvl="0" algn="just">
                <a:defRPr/>
              </a:pPr>
              <a:r>
                <a:rPr lang="es-CO" sz="1400" dirty="0">
                  <a:solidFill>
                    <a:prstClr val="black"/>
                  </a:solidFill>
                </a:rPr>
                <a:t>Interacción del usuario: Ninguna (UI:N)</a:t>
              </a:r>
            </a:p>
            <a:p>
              <a:pPr lvl="0" algn="just">
                <a:defRPr/>
              </a:pPr>
              <a:r>
                <a:rPr lang="es-CO" sz="1400" dirty="0">
                  <a:solidFill>
                    <a:prstClr val="black"/>
                  </a:solidFill>
                </a:rPr>
                <a:t>Alcance: Cambiado (S:C)</a:t>
              </a:r>
            </a:p>
          </p:txBody>
        </p:sp>
      </p:grpSp>
      <p:grpSp>
        <p:nvGrpSpPr>
          <p:cNvPr id="19" name="Grupo 18">
            <a:extLst>
              <a:ext uri="{FF2B5EF4-FFF2-40B4-BE49-F238E27FC236}">
                <a16:creationId xmlns:a16="http://schemas.microsoft.com/office/drawing/2014/main" id="{445C5018-41E0-7445-9A38-4873183FF774}"/>
              </a:ext>
            </a:extLst>
          </p:cNvPr>
          <p:cNvGrpSpPr/>
          <p:nvPr/>
        </p:nvGrpSpPr>
        <p:grpSpPr>
          <a:xfrm>
            <a:off x="88659" y="4432944"/>
            <a:ext cx="884930" cy="942942"/>
            <a:chOff x="-1770172" y="2551036"/>
            <a:chExt cx="917553" cy="1064361"/>
          </a:xfrm>
        </p:grpSpPr>
        <p:sp>
          <p:nvSpPr>
            <p:cNvPr id="20" name="Hexágono 19">
              <a:extLst>
                <a:ext uri="{FF2B5EF4-FFF2-40B4-BE49-F238E27FC236}">
                  <a16:creationId xmlns:a16="http://schemas.microsoft.com/office/drawing/2014/main" id="{D5A6A002-5EAD-5A43-A02C-00E871164E14}"/>
                </a:ext>
              </a:extLst>
            </p:cNvPr>
            <p:cNvSpPr/>
            <p:nvPr/>
          </p:nvSpPr>
          <p:spPr>
            <a:xfrm rot="5400000">
              <a:off x="-1843576" y="2624440"/>
              <a:ext cx="1064361" cy="917553"/>
            </a:xfrm>
            <a:prstGeom prst="hexagon">
              <a:avLst/>
            </a:prstGeom>
            <a:solidFill>
              <a:srgbClr val="08478B"/>
            </a:solidFill>
            <a:ln>
              <a:solidFill>
                <a:srgbClr val="06478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O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21" name="Hexágono 20">
              <a:extLst>
                <a:ext uri="{FF2B5EF4-FFF2-40B4-BE49-F238E27FC236}">
                  <a16:creationId xmlns:a16="http://schemas.microsoft.com/office/drawing/2014/main" id="{AC61CAF7-674B-9641-9824-F23B53F180C3}"/>
                </a:ext>
              </a:extLst>
            </p:cNvPr>
            <p:cNvSpPr/>
            <p:nvPr/>
          </p:nvSpPr>
          <p:spPr>
            <a:xfrm rot="5400000">
              <a:off x="-1757263" y="2696198"/>
              <a:ext cx="891733" cy="768736"/>
            </a:xfrm>
            <a:prstGeom prst="hexag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O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22" name="CuadroTexto 21">
              <a:extLst>
                <a:ext uri="{FF2B5EF4-FFF2-40B4-BE49-F238E27FC236}">
                  <a16:creationId xmlns:a16="http://schemas.microsoft.com/office/drawing/2014/main" id="{CB1B421B-5B8D-CA47-8011-771007BE1F27}"/>
                </a:ext>
              </a:extLst>
            </p:cNvPr>
            <p:cNvSpPr txBox="1"/>
            <p:nvPr/>
          </p:nvSpPr>
          <p:spPr>
            <a:xfrm>
              <a:off x="-1647471" y="2707706"/>
              <a:ext cx="650213" cy="7990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CO" sz="4000" b="1" i="0" u="none" strike="noStrike" kern="1200" cap="none" spc="-300" normalizeH="0" baseline="0" noProof="0" dirty="0">
                  <a:ln>
                    <a:noFill/>
                  </a:ln>
                  <a:solidFill>
                    <a:srgbClr val="06478B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03</a:t>
              </a:r>
            </a:p>
          </p:txBody>
        </p:sp>
      </p:grpSp>
      <p:grpSp>
        <p:nvGrpSpPr>
          <p:cNvPr id="23" name="Grupo 22">
            <a:extLst>
              <a:ext uri="{FF2B5EF4-FFF2-40B4-BE49-F238E27FC236}">
                <a16:creationId xmlns:a16="http://schemas.microsoft.com/office/drawing/2014/main" id="{9A1024B0-CF4E-E046-A457-7A7D28CB0040}"/>
              </a:ext>
            </a:extLst>
          </p:cNvPr>
          <p:cNvGrpSpPr/>
          <p:nvPr/>
        </p:nvGrpSpPr>
        <p:grpSpPr>
          <a:xfrm>
            <a:off x="61139" y="3002677"/>
            <a:ext cx="884930" cy="942942"/>
            <a:chOff x="-1770172" y="2551036"/>
            <a:chExt cx="917553" cy="1064361"/>
          </a:xfrm>
        </p:grpSpPr>
        <p:sp>
          <p:nvSpPr>
            <p:cNvPr id="24" name="Hexágono 23">
              <a:extLst>
                <a:ext uri="{FF2B5EF4-FFF2-40B4-BE49-F238E27FC236}">
                  <a16:creationId xmlns:a16="http://schemas.microsoft.com/office/drawing/2014/main" id="{D02A5BB1-EA54-AC48-A523-D3A64C51C2EC}"/>
                </a:ext>
              </a:extLst>
            </p:cNvPr>
            <p:cNvSpPr/>
            <p:nvPr/>
          </p:nvSpPr>
          <p:spPr>
            <a:xfrm rot="5400000">
              <a:off x="-1843576" y="2624440"/>
              <a:ext cx="1064361" cy="917553"/>
            </a:xfrm>
            <a:prstGeom prst="hexagon">
              <a:avLst/>
            </a:prstGeom>
            <a:solidFill>
              <a:srgbClr val="08478B"/>
            </a:solidFill>
            <a:ln>
              <a:solidFill>
                <a:srgbClr val="06478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O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25" name="Hexágono 24">
              <a:extLst>
                <a:ext uri="{FF2B5EF4-FFF2-40B4-BE49-F238E27FC236}">
                  <a16:creationId xmlns:a16="http://schemas.microsoft.com/office/drawing/2014/main" id="{F1A0F1F9-1E62-5A46-B909-593DE2627B70}"/>
                </a:ext>
              </a:extLst>
            </p:cNvPr>
            <p:cNvSpPr/>
            <p:nvPr/>
          </p:nvSpPr>
          <p:spPr>
            <a:xfrm rot="5400000">
              <a:off x="-1757263" y="2696198"/>
              <a:ext cx="891733" cy="768736"/>
            </a:xfrm>
            <a:prstGeom prst="hexag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O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26" name="CuadroTexto 25">
              <a:extLst>
                <a:ext uri="{FF2B5EF4-FFF2-40B4-BE49-F238E27FC236}">
                  <a16:creationId xmlns:a16="http://schemas.microsoft.com/office/drawing/2014/main" id="{DD43C3A2-CE66-BF4A-BC83-A5E076208D44}"/>
                </a:ext>
              </a:extLst>
            </p:cNvPr>
            <p:cNvSpPr txBox="1"/>
            <p:nvPr/>
          </p:nvSpPr>
          <p:spPr>
            <a:xfrm>
              <a:off x="-1647471" y="2707706"/>
              <a:ext cx="650213" cy="7990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CO" sz="4000" b="1" i="0" u="none" strike="noStrike" kern="1200" cap="none" spc="-300" normalizeH="0" baseline="0" noProof="0" dirty="0">
                  <a:ln>
                    <a:noFill/>
                  </a:ln>
                  <a:solidFill>
                    <a:srgbClr val="06478B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02</a:t>
              </a:r>
            </a:p>
          </p:txBody>
        </p:sp>
      </p:grpSp>
      <p:grpSp>
        <p:nvGrpSpPr>
          <p:cNvPr id="27" name="Grupo 26">
            <a:extLst>
              <a:ext uri="{FF2B5EF4-FFF2-40B4-BE49-F238E27FC236}">
                <a16:creationId xmlns:a16="http://schemas.microsoft.com/office/drawing/2014/main" id="{22B81BF3-3FFB-C745-AEA3-025856D3A4C9}"/>
              </a:ext>
            </a:extLst>
          </p:cNvPr>
          <p:cNvGrpSpPr/>
          <p:nvPr/>
        </p:nvGrpSpPr>
        <p:grpSpPr>
          <a:xfrm>
            <a:off x="85097" y="1620551"/>
            <a:ext cx="884930" cy="942942"/>
            <a:chOff x="-1770172" y="2551036"/>
            <a:chExt cx="917553" cy="1064361"/>
          </a:xfrm>
        </p:grpSpPr>
        <p:sp>
          <p:nvSpPr>
            <p:cNvPr id="28" name="Hexágono 27">
              <a:extLst>
                <a:ext uri="{FF2B5EF4-FFF2-40B4-BE49-F238E27FC236}">
                  <a16:creationId xmlns:a16="http://schemas.microsoft.com/office/drawing/2014/main" id="{F79A8FC5-8404-C647-9721-EB7D6389ECA3}"/>
                </a:ext>
              </a:extLst>
            </p:cNvPr>
            <p:cNvSpPr/>
            <p:nvPr/>
          </p:nvSpPr>
          <p:spPr>
            <a:xfrm rot="5400000">
              <a:off x="-1843576" y="2624440"/>
              <a:ext cx="1064361" cy="917553"/>
            </a:xfrm>
            <a:prstGeom prst="hexagon">
              <a:avLst/>
            </a:prstGeom>
            <a:solidFill>
              <a:srgbClr val="08478B"/>
            </a:solidFill>
            <a:ln>
              <a:solidFill>
                <a:srgbClr val="06478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O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29" name="Hexágono 28">
              <a:extLst>
                <a:ext uri="{FF2B5EF4-FFF2-40B4-BE49-F238E27FC236}">
                  <a16:creationId xmlns:a16="http://schemas.microsoft.com/office/drawing/2014/main" id="{D7D979EA-3CEB-9A45-9D25-79BA9D033368}"/>
                </a:ext>
              </a:extLst>
            </p:cNvPr>
            <p:cNvSpPr/>
            <p:nvPr/>
          </p:nvSpPr>
          <p:spPr>
            <a:xfrm rot="5400000">
              <a:off x="-1757263" y="2696198"/>
              <a:ext cx="891733" cy="768736"/>
            </a:xfrm>
            <a:prstGeom prst="hexag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O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30" name="CuadroTexto 29">
              <a:extLst>
                <a:ext uri="{FF2B5EF4-FFF2-40B4-BE49-F238E27FC236}">
                  <a16:creationId xmlns:a16="http://schemas.microsoft.com/office/drawing/2014/main" id="{D8E81AC4-2194-9742-AD4C-324DD1E92907}"/>
                </a:ext>
              </a:extLst>
            </p:cNvPr>
            <p:cNvSpPr txBox="1"/>
            <p:nvPr/>
          </p:nvSpPr>
          <p:spPr>
            <a:xfrm>
              <a:off x="-1647471" y="2707707"/>
              <a:ext cx="62709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CO" sz="4000" b="1" i="0" u="none" strike="noStrike" kern="1200" cap="none" spc="-300" normalizeH="0" baseline="0" noProof="0" dirty="0">
                  <a:ln>
                    <a:noFill/>
                  </a:ln>
                  <a:solidFill>
                    <a:srgbClr val="06478B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01</a:t>
              </a:r>
            </a:p>
          </p:txBody>
        </p:sp>
      </p:grpSp>
      <p:pic>
        <p:nvPicPr>
          <p:cNvPr id="31" name="Imagen 30">
            <a:extLst>
              <a:ext uri="{FF2B5EF4-FFF2-40B4-BE49-F238E27FC236}">
                <a16:creationId xmlns:a16="http://schemas.microsoft.com/office/drawing/2014/main" id="{11B38E6E-719E-B843-9553-B7ED79AD6B0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494895"/>
            <a:ext cx="862574" cy="881133"/>
          </a:xfrm>
          <a:prstGeom prst="rect">
            <a:avLst/>
          </a:prstGeom>
        </p:spPr>
      </p:pic>
      <p:pic>
        <p:nvPicPr>
          <p:cNvPr id="32" name="Imagen 31">
            <a:extLst>
              <a:ext uri="{FF2B5EF4-FFF2-40B4-BE49-F238E27FC236}">
                <a16:creationId xmlns:a16="http://schemas.microsoft.com/office/drawing/2014/main" id="{24E10A03-5CFF-BF46-8691-ADC9A98DC2C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8901" y="3064486"/>
            <a:ext cx="862574" cy="881133"/>
          </a:xfrm>
          <a:prstGeom prst="rect">
            <a:avLst/>
          </a:prstGeom>
        </p:spPr>
      </p:pic>
      <p:pic>
        <p:nvPicPr>
          <p:cNvPr id="33" name="Imagen 32">
            <a:extLst>
              <a:ext uri="{FF2B5EF4-FFF2-40B4-BE49-F238E27FC236}">
                <a16:creationId xmlns:a16="http://schemas.microsoft.com/office/drawing/2014/main" id="{C82235F7-C32F-DB4E-A49D-20B79BED50D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57" y="1677059"/>
            <a:ext cx="862574" cy="881133"/>
          </a:xfrm>
          <a:prstGeom prst="rect">
            <a:avLst/>
          </a:prstGeom>
        </p:spPr>
      </p:pic>
      <p:grpSp>
        <p:nvGrpSpPr>
          <p:cNvPr id="34" name="Grupo 33">
            <a:extLst>
              <a:ext uri="{FF2B5EF4-FFF2-40B4-BE49-F238E27FC236}">
                <a16:creationId xmlns:a16="http://schemas.microsoft.com/office/drawing/2014/main" id="{D428892C-665D-2541-9301-45F56639331C}"/>
              </a:ext>
            </a:extLst>
          </p:cNvPr>
          <p:cNvGrpSpPr/>
          <p:nvPr/>
        </p:nvGrpSpPr>
        <p:grpSpPr>
          <a:xfrm>
            <a:off x="8295638" y="1091728"/>
            <a:ext cx="3711745" cy="4978097"/>
            <a:chOff x="8295638" y="1091728"/>
            <a:chExt cx="3711745" cy="4978097"/>
          </a:xfrm>
        </p:grpSpPr>
        <p:cxnSp>
          <p:nvCxnSpPr>
            <p:cNvPr id="35" name="Conector recto 34">
              <a:extLst>
                <a:ext uri="{FF2B5EF4-FFF2-40B4-BE49-F238E27FC236}">
                  <a16:creationId xmlns:a16="http://schemas.microsoft.com/office/drawing/2014/main" id="{65CB27F3-BA6B-FD44-AA95-FEA96B45384E}"/>
                </a:ext>
              </a:extLst>
            </p:cNvPr>
            <p:cNvCxnSpPr>
              <a:cxnSpLocks/>
              <a:stCxn id="40" idx="3"/>
            </p:cNvCxnSpPr>
            <p:nvPr/>
          </p:nvCxnSpPr>
          <p:spPr>
            <a:xfrm flipH="1">
              <a:off x="9118600" y="1449855"/>
              <a:ext cx="937497" cy="1034823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Conector recto 35">
              <a:extLst>
                <a:ext uri="{FF2B5EF4-FFF2-40B4-BE49-F238E27FC236}">
                  <a16:creationId xmlns:a16="http://schemas.microsoft.com/office/drawing/2014/main" id="{152C02FC-3E35-A744-ADC2-5E30D8AED4C1}"/>
                </a:ext>
              </a:extLst>
            </p:cNvPr>
            <p:cNvCxnSpPr>
              <a:cxnSpLocks/>
              <a:stCxn id="40" idx="5"/>
            </p:cNvCxnSpPr>
            <p:nvPr/>
          </p:nvCxnSpPr>
          <p:spPr>
            <a:xfrm>
              <a:off x="10384157" y="1449855"/>
              <a:ext cx="937497" cy="1034823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7" name="Rectángulo 36">
              <a:extLst>
                <a:ext uri="{FF2B5EF4-FFF2-40B4-BE49-F238E27FC236}">
                  <a16:creationId xmlns:a16="http://schemas.microsoft.com/office/drawing/2014/main" id="{C7DC28EE-908E-9946-8D72-95F9DB07D550}"/>
                </a:ext>
              </a:extLst>
            </p:cNvPr>
            <p:cNvSpPr/>
            <p:nvPr/>
          </p:nvSpPr>
          <p:spPr>
            <a:xfrm>
              <a:off x="8426126" y="2484678"/>
              <a:ext cx="3581257" cy="3585147"/>
            </a:xfrm>
            <a:prstGeom prst="rect">
              <a:avLst/>
            </a:prstGeom>
            <a:solidFill>
              <a:srgbClr val="0847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O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pic>
          <p:nvPicPr>
            <p:cNvPr id="38" name="Imagen 37">
              <a:extLst>
                <a:ext uri="{FF2B5EF4-FFF2-40B4-BE49-F238E27FC236}">
                  <a16:creationId xmlns:a16="http://schemas.microsoft.com/office/drawing/2014/main" id="{2E1F814C-D9CD-6B45-A75F-56DB8042D96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95638" y="2287387"/>
              <a:ext cx="3552753" cy="3552753"/>
            </a:xfrm>
            <a:prstGeom prst="rect">
              <a:avLst/>
            </a:prstGeom>
          </p:spPr>
        </p:pic>
        <p:sp>
          <p:nvSpPr>
            <p:cNvPr id="39" name="Forma libre 38">
              <a:extLst>
                <a:ext uri="{FF2B5EF4-FFF2-40B4-BE49-F238E27FC236}">
                  <a16:creationId xmlns:a16="http://schemas.microsoft.com/office/drawing/2014/main" id="{E322F5E0-03FB-9F4D-AD81-59B8FE64A199}"/>
                </a:ext>
              </a:extLst>
            </p:cNvPr>
            <p:cNvSpPr/>
            <p:nvPr/>
          </p:nvSpPr>
          <p:spPr>
            <a:xfrm rot="10800000">
              <a:off x="8295638" y="2287387"/>
              <a:ext cx="544089" cy="849788"/>
            </a:xfrm>
            <a:custGeom>
              <a:avLst/>
              <a:gdLst>
                <a:gd name="connsiteX0" fmla="*/ 427140 w 544089"/>
                <a:gd name="connsiteY0" fmla="*/ 849788 h 849788"/>
                <a:gd name="connsiteX1" fmla="*/ 413601 w 544089"/>
                <a:gd name="connsiteY1" fmla="*/ 849788 h 849788"/>
                <a:gd name="connsiteX2" fmla="*/ 16471 w 544089"/>
                <a:gd name="connsiteY2" fmla="*/ 526167 h 849788"/>
                <a:gd name="connsiteX3" fmla="*/ 0 w 544089"/>
                <a:gd name="connsiteY3" fmla="*/ 521579 h 849788"/>
                <a:gd name="connsiteX4" fmla="*/ 544089 w 544089"/>
                <a:gd name="connsiteY4" fmla="*/ 0 h 849788"/>
                <a:gd name="connsiteX5" fmla="*/ 544089 w 544089"/>
                <a:gd name="connsiteY5" fmla="*/ 402463 h 849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4089" h="849788">
                  <a:moveTo>
                    <a:pt x="427140" y="849788"/>
                  </a:moveTo>
                  <a:lnTo>
                    <a:pt x="413601" y="849788"/>
                  </a:lnTo>
                  <a:cubicBezTo>
                    <a:pt x="413601" y="723406"/>
                    <a:pt x="261838" y="608989"/>
                    <a:pt x="16471" y="526167"/>
                  </a:cubicBezTo>
                  <a:lnTo>
                    <a:pt x="0" y="521579"/>
                  </a:lnTo>
                  <a:lnTo>
                    <a:pt x="544089" y="0"/>
                  </a:lnTo>
                  <a:lnTo>
                    <a:pt x="544089" y="402463"/>
                  </a:lnTo>
                  <a:close/>
                </a:path>
              </a:pathLst>
            </a:custGeom>
            <a:solidFill>
              <a:srgbClr val="0847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O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40" name="Elipse 39">
              <a:extLst>
                <a:ext uri="{FF2B5EF4-FFF2-40B4-BE49-F238E27FC236}">
                  <a16:creationId xmlns:a16="http://schemas.microsoft.com/office/drawing/2014/main" id="{EBF71E61-E1E5-6147-8EA7-52270B5B37AC}"/>
                </a:ext>
              </a:extLst>
            </p:cNvPr>
            <p:cNvSpPr/>
            <p:nvPr/>
          </p:nvSpPr>
          <p:spPr>
            <a:xfrm>
              <a:off x="9988154" y="1091728"/>
              <a:ext cx="463946" cy="4195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49987" dist="250190" dir="8460000" algn="ctr">
                <a:schemeClr val="bg1">
                  <a:alpha val="28000"/>
                </a:scheme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O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</p:grpSp>
      <p:pic>
        <p:nvPicPr>
          <p:cNvPr id="41" name="Picture 10" descr="CSIRT (Chile) - Wikipedia, la enciclopedia libre">
            <a:extLst>
              <a:ext uri="{FF2B5EF4-FFF2-40B4-BE49-F238E27FC236}">
                <a16:creationId xmlns:a16="http://schemas.microsoft.com/office/drawing/2014/main" id="{5A228F65-2D3A-2943-9804-BA6218E17C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3125" y="433692"/>
            <a:ext cx="944258" cy="833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95111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 advClick="0" advTm="50000">
        <p:cut/>
      </p:transition>
    </mc:Choice>
    <mc:Fallback>
      <p:transition advClick="0" advTm="50000">
        <p:cut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BE8B99D9-E0CC-064D-BD42-CBAD832654C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95435FEA-49DA-6114-7ED4-67E11C8E0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CONCLUSIÓN FINAL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3B82D11E-0BB8-D847-946F-FBF6C2E94DFD}"/>
              </a:ext>
            </a:extLst>
          </p:cNvPr>
          <p:cNvSpPr/>
          <p:nvPr/>
        </p:nvSpPr>
        <p:spPr>
          <a:xfrm rot="5400000">
            <a:off x="652091" y="2898480"/>
            <a:ext cx="3141553" cy="2454839"/>
          </a:xfrm>
          <a:prstGeom prst="rect">
            <a:avLst/>
          </a:prstGeom>
          <a:solidFill>
            <a:srgbClr val="6385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6" name="Forma libre 5">
            <a:extLst>
              <a:ext uri="{FF2B5EF4-FFF2-40B4-BE49-F238E27FC236}">
                <a16:creationId xmlns:a16="http://schemas.microsoft.com/office/drawing/2014/main" id="{304CABA3-9308-4648-AA77-882BECDA5647}"/>
              </a:ext>
            </a:extLst>
          </p:cNvPr>
          <p:cNvSpPr/>
          <p:nvPr/>
        </p:nvSpPr>
        <p:spPr>
          <a:xfrm>
            <a:off x="3195747" y="2419320"/>
            <a:ext cx="334979" cy="470781"/>
          </a:xfrm>
          <a:custGeom>
            <a:avLst/>
            <a:gdLst>
              <a:gd name="connsiteX0" fmla="*/ 0 w 334979"/>
              <a:gd name="connsiteY0" fmla="*/ 0 h 470781"/>
              <a:gd name="connsiteX1" fmla="*/ 262551 w 334979"/>
              <a:gd name="connsiteY1" fmla="*/ 0 h 470781"/>
              <a:gd name="connsiteX2" fmla="*/ 334979 w 334979"/>
              <a:gd name="connsiteY2" fmla="*/ 72428 h 470781"/>
              <a:gd name="connsiteX3" fmla="*/ 334979 w 334979"/>
              <a:gd name="connsiteY3" fmla="*/ 470781 h 470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4979" h="470781">
                <a:moveTo>
                  <a:pt x="0" y="0"/>
                </a:moveTo>
                <a:lnTo>
                  <a:pt x="262551" y="0"/>
                </a:lnTo>
                <a:lnTo>
                  <a:pt x="334979" y="72428"/>
                </a:lnTo>
                <a:lnTo>
                  <a:pt x="334979" y="470781"/>
                </a:lnTo>
              </a:path>
            </a:pathLst>
          </a:custGeom>
          <a:noFill/>
          <a:ln>
            <a:solidFill>
              <a:srgbClr val="C4C4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7" name="Forma libre 6">
            <a:extLst>
              <a:ext uri="{FF2B5EF4-FFF2-40B4-BE49-F238E27FC236}">
                <a16:creationId xmlns:a16="http://schemas.microsoft.com/office/drawing/2014/main" id="{EB359437-7239-2A47-9FB6-F499FC567457}"/>
              </a:ext>
            </a:extLst>
          </p:cNvPr>
          <p:cNvSpPr/>
          <p:nvPr/>
        </p:nvSpPr>
        <p:spPr>
          <a:xfrm rot="10800000">
            <a:off x="873224" y="5352645"/>
            <a:ext cx="334979" cy="470781"/>
          </a:xfrm>
          <a:custGeom>
            <a:avLst/>
            <a:gdLst>
              <a:gd name="connsiteX0" fmla="*/ 0 w 334979"/>
              <a:gd name="connsiteY0" fmla="*/ 0 h 470781"/>
              <a:gd name="connsiteX1" fmla="*/ 262551 w 334979"/>
              <a:gd name="connsiteY1" fmla="*/ 0 h 470781"/>
              <a:gd name="connsiteX2" fmla="*/ 334979 w 334979"/>
              <a:gd name="connsiteY2" fmla="*/ 72428 h 470781"/>
              <a:gd name="connsiteX3" fmla="*/ 334979 w 334979"/>
              <a:gd name="connsiteY3" fmla="*/ 470781 h 470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4979" h="470781">
                <a:moveTo>
                  <a:pt x="0" y="0"/>
                </a:moveTo>
                <a:lnTo>
                  <a:pt x="262551" y="0"/>
                </a:lnTo>
                <a:lnTo>
                  <a:pt x="334979" y="72428"/>
                </a:lnTo>
                <a:lnTo>
                  <a:pt x="334979" y="470781"/>
                </a:lnTo>
              </a:path>
            </a:pathLst>
          </a:custGeom>
          <a:noFill/>
          <a:ln>
            <a:solidFill>
              <a:srgbClr val="C4C4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D44C25A8-8D1E-0842-98D1-6AE31878BE8C}"/>
              </a:ext>
            </a:extLst>
          </p:cNvPr>
          <p:cNvSpPr/>
          <p:nvPr/>
        </p:nvSpPr>
        <p:spPr>
          <a:xfrm>
            <a:off x="1116520" y="3538237"/>
            <a:ext cx="2151542" cy="16628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defTabSz="457200">
              <a:lnSpc>
                <a:spcPts val="1100"/>
              </a:lnSpc>
              <a:defRPr/>
            </a:pPr>
            <a:r>
              <a:rPr lang="es-CO" i="1" dirty="0">
                <a:solidFill>
                  <a:schemeClr val="bg1"/>
                </a:solidFill>
                <a:cs typeface="Arial"/>
              </a:rPr>
              <a:t> La vulnerabilidad en VMware permite que un atacante autenticado dentro de una VM ejecute código en el host, comprometiendo la seguridad del sistema anfitrión y de otras máquinas virtuales alojadas.</a:t>
            </a: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FC442BAC-FC23-9041-8BDF-673B15DF72FB}"/>
              </a:ext>
            </a:extLst>
          </p:cNvPr>
          <p:cNvSpPr/>
          <p:nvPr/>
        </p:nvSpPr>
        <p:spPr>
          <a:xfrm rot="5400000">
            <a:off x="918327" y="1797441"/>
            <a:ext cx="1064361" cy="917553"/>
          </a:xfrm>
          <a:prstGeom prst="hexagon">
            <a:avLst/>
          </a:prstGeom>
          <a:solidFill>
            <a:srgbClr val="6385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0" name="Hexágono 9">
            <a:extLst>
              <a:ext uri="{FF2B5EF4-FFF2-40B4-BE49-F238E27FC236}">
                <a16:creationId xmlns:a16="http://schemas.microsoft.com/office/drawing/2014/main" id="{F5D53507-25F1-8048-A033-C68B1CC49542}"/>
              </a:ext>
            </a:extLst>
          </p:cNvPr>
          <p:cNvSpPr/>
          <p:nvPr/>
        </p:nvSpPr>
        <p:spPr>
          <a:xfrm rot="5400000">
            <a:off x="1004640" y="1869199"/>
            <a:ext cx="891733" cy="768736"/>
          </a:xfrm>
          <a:prstGeom prst="hexag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134242FD-312D-904D-BA6D-3E106141B36D}"/>
              </a:ext>
            </a:extLst>
          </p:cNvPr>
          <p:cNvSpPr/>
          <p:nvPr/>
        </p:nvSpPr>
        <p:spPr>
          <a:xfrm rot="5400000">
            <a:off x="3344026" y="2898480"/>
            <a:ext cx="3141553" cy="2454839"/>
          </a:xfrm>
          <a:prstGeom prst="rect">
            <a:avLst/>
          </a:prstGeom>
          <a:solidFill>
            <a:srgbClr val="5246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2" name="Forma libre 11">
            <a:extLst>
              <a:ext uri="{FF2B5EF4-FFF2-40B4-BE49-F238E27FC236}">
                <a16:creationId xmlns:a16="http://schemas.microsoft.com/office/drawing/2014/main" id="{8CAF1DD9-5A13-904D-AF8B-42AF9D08EADF}"/>
              </a:ext>
            </a:extLst>
          </p:cNvPr>
          <p:cNvSpPr/>
          <p:nvPr/>
        </p:nvSpPr>
        <p:spPr>
          <a:xfrm>
            <a:off x="5887682" y="2419320"/>
            <a:ext cx="334979" cy="470781"/>
          </a:xfrm>
          <a:custGeom>
            <a:avLst/>
            <a:gdLst>
              <a:gd name="connsiteX0" fmla="*/ 0 w 334979"/>
              <a:gd name="connsiteY0" fmla="*/ 0 h 470781"/>
              <a:gd name="connsiteX1" fmla="*/ 262551 w 334979"/>
              <a:gd name="connsiteY1" fmla="*/ 0 h 470781"/>
              <a:gd name="connsiteX2" fmla="*/ 334979 w 334979"/>
              <a:gd name="connsiteY2" fmla="*/ 72428 h 470781"/>
              <a:gd name="connsiteX3" fmla="*/ 334979 w 334979"/>
              <a:gd name="connsiteY3" fmla="*/ 470781 h 470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4979" h="470781">
                <a:moveTo>
                  <a:pt x="0" y="0"/>
                </a:moveTo>
                <a:lnTo>
                  <a:pt x="262551" y="0"/>
                </a:lnTo>
                <a:lnTo>
                  <a:pt x="334979" y="72428"/>
                </a:lnTo>
                <a:lnTo>
                  <a:pt x="334979" y="470781"/>
                </a:lnTo>
              </a:path>
            </a:pathLst>
          </a:custGeom>
          <a:noFill/>
          <a:ln>
            <a:solidFill>
              <a:srgbClr val="C9B8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3" name="Forma libre 12">
            <a:extLst>
              <a:ext uri="{FF2B5EF4-FFF2-40B4-BE49-F238E27FC236}">
                <a16:creationId xmlns:a16="http://schemas.microsoft.com/office/drawing/2014/main" id="{FCEA1ED6-C4F8-5946-A297-774A43DBFCB1}"/>
              </a:ext>
            </a:extLst>
          </p:cNvPr>
          <p:cNvSpPr/>
          <p:nvPr/>
        </p:nvSpPr>
        <p:spPr>
          <a:xfrm rot="10800000">
            <a:off x="3565159" y="5352645"/>
            <a:ext cx="334979" cy="470781"/>
          </a:xfrm>
          <a:custGeom>
            <a:avLst/>
            <a:gdLst>
              <a:gd name="connsiteX0" fmla="*/ 0 w 334979"/>
              <a:gd name="connsiteY0" fmla="*/ 0 h 470781"/>
              <a:gd name="connsiteX1" fmla="*/ 262551 w 334979"/>
              <a:gd name="connsiteY1" fmla="*/ 0 h 470781"/>
              <a:gd name="connsiteX2" fmla="*/ 334979 w 334979"/>
              <a:gd name="connsiteY2" fmla="*/ 72428 h 470781"/>
              <a:gd name="connsiteX3" fmla="*/ 334979 w 334979"/>
              <a:gd name="connsiteY3" fmla="*/ 470781 h 470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4979" h="470781">
                <a:moveTo>
                  <a:pt x="0" y="0"/>
                </a:moveTo>
                <a:lnTo>
                  <a:pt x="262551" y="0"/>
                </a:lnTo>
                <a:lnTo>
                  <a:pt x="334979" y="72428"/>
                </a:lnTo>
                <a:lnTo>
                  <a:pt x="334979" y="470781"/>
                </a:lnTo>
              </a:path>
            </a:pathLst>
          </a:custGeom>
          <a:noFill/>
          <a:ln>
            <a:solidFill>
              <a:srgbClr val="C9B8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4" name="Hexágono 13">
            <a:extLst>
              <a:ext uri="{FF2B5EF4-FFF2-40B4-BE49-F238E27FC236}">
                <a16:creationId xmlns:a16="http://schemas.microsoft.com/office/drawing/2014/main" id="{12ED13DC-51CB-8C45-BE38-2260CB109F14}"/>
              </a:ext>
            </a:extLst>
          </p:cNvPr>
          <p:cNvSpPr/>
          <p:nvPr/>
        </p:nvSpPr>
        <p:spPr>
          <a:xfrm rot="5400000">
            <a:off x="3611430" y="1804380"/>
            <a:ext cx="1064361" cy="917553"/>
          </a:xfrm>
          <a:prstGeom prst="hexagon">
            <a:avLst/>
          </a:prstGeom>
          <a:solidFill>
            <a:srgbClr val="5246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5" name="Hexágono 14">
            <a:extLst>
              <a:ext uri="{FF2B5EF4-FFF2-40B4-BE49-F238E27FC236}">
                <a16:creationId xmlns:a16="http://schemas.microsoft.com/office/drawing/2014/main" id="{C79BECA3-93C1-5B41-BE3F-380CD5D27954}"/>
              </a:ext>
            </a:extLst>
          </p:cNvPr>
          <p:cNvSpPr/>
          <p:nvPr/>
        </p:nvSpPr>
        <p:spPr>
          <a:xfrm rot="5400000">
            <a:off x="3697743" y="1876138"/>
            <a:ext cx="891733" cy="768736"/>
          </a:xfrm>
          <a:prstGeom prst="hexag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6D4A2B14-33FF-D94C-8D7C-34E4E8734CF8}"/>
              </a:ext>
            </a:extLst>
          </p:cNvPr>
          <p:cNvSpPr/>
          <p:nvPr/>
        </p:nvSpPr>
        <p:spPr>
          <a:xfrm rot="5400000">
            <a:off x="6069392" y="2898480"/>
            <a:ext cx="3141553" cy="2454839"/>
          </a:xfrm>
          <a:prstGeom prst="rect">
            <a:avLst/>
          </a:prstGeom>
          <a:solidFill>
            <a:srgbClr val="99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7" name="Forma libre 16">
            <a:extLst>
              <a:ext uri="{FF2B5EF4-FFF2-40B4-BE49-F238E27FC236}">
                <a16:creationId xmlns:a16="http://schemas.microsoft.com/office/drawing/2014/main" id="{392DBB59-4F98-D549-A04D-ECFDD7708AB0}"/>
              </a:ext>
            </a:extLst>
          </p:cNvPr>
          <p:cNvSpPr/>
          <p:nvPr/>
        </p:nvSpPr>
        <p:spPr>
          <a:xfrm>
            <a:off x="8613048" y="2419320"/>
            <a:ext cx="334979" cy="470781"/>
          </a:xfrm>
          <a:custGeom>
            <a:avLst/>
            <a:gdLst>
              <a:gd name="connsiteX0" fmla="*/ 0 w 334979"/>
              <a:gd name="connsiteY0" fmla="*/ 0 h 470781"/>
              <a:gd name="connsiteX1" fmla="*/ 262551 w 334979"/>
              <a:gd name="connsiteY1" fmla="*/ 0 h 470781"/>
              <a:gd name="connsiteX2" fmla="*/ 334979 w 334979"/>
              <a:gd name="connsiteY2" fmla="*/ 72428 h 470781"/>
              <a:gd name="connsiteX3" fmla="*/ 334979 w 334979"/>
              <a:gd name="connsiteY3" fmla="*/ 470781 h 470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4979" h="470781">
                <a:moveTo>
                  <a:pt x="0" y="0"/>
                </a:moveTo>
                <a:lnTo>
                  <a:pt x="262551" y="0"/>
                </a:lnTo>
                <a:lnTo>
                  <a:pt x="334979" y="72428"/>
                </a:lnTo>
                <a:lnTo>
                  <a:pt x="334979" y="470781"/>
                </a:lnTo>
              </a:path>
            </a:pathLst>
          </a:custGeom>
          <a:noFill/>
          <a:ln>
            <a:solidFill>
              <a:srgbClr val="C4C4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8" name="Forma libre 17">
            <a:extLst>
              <a:ext uri="{FF2B5EF4-FFF2-40B4-BE49-F238E27FC236}">
                <a16:creationId xmlns:a16="http://schemas.microsoft.com/office/drawing/2014/main" id="{3FAC74A1-DD69-7E4E-BAAE-A1B48F175D91}"/>
              </a:ext>
            </a:extLst>
          </p:cNvPr>
          <p:cNvSpPr/>
          <p:nvPr/>
        </p:nvSpPr>
        <p:spPr>
          <a:xfrm rot="10800000">
            <a:off x="6290525" y="5352645"/>
            <a:ext cx="334979" cy="470781"/>
          </a:xfrm>
          <a:custGeom>
            <a:avLst/>
            <a:gdLst>
              <a:gd name="connsiteX0" fmla="*/ 0 w 334979"/>
              <a:gd name="connsiteY0" fmla="*/ 0 h 470781"/>
              <a:gd name="connsiteX1" fmla="*/ 262551 w 334979"/>
              <a:gd name="connsiteY1" fmla="*/ 0 h 470781"/>
              <a:gd name="connsiteX2" fmla="*/ 334979 w 334979"/>
              <a:gd name="connsiteY2" fmla="*/ 72428 h 470781"/>
              <a:gd name="connsiteX3" fmla="*/ 334979 w 334979"/>
              <a:gd name="connsiteY3" fmla="*/ 470781 h 470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4979" h="470781">
                <a:moveTo>
                  <a:pt x="0" y="0"/>
                </a:moveTo>
                <a:lnTo>
                  <a:pt x="262551" y="0"/>
                </a:lnTo>
                <a:lnTo>
                  <a:pt x="334979" y="72428"/>
                </a:lnTo>
                <a:lnTo>
                  <a:pt x="334979" y="470781"/>
                </a:lnTo>
              </a:path>
            </a:pathLst>
          </a:custGeom>
          <a:noFill/>
          <a:ln>
            <a:solidFill>
              <a:srgbClr val="C4C4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8D96602E-9718-4B43-9F7A-3C360FD86414}"/>
              </a:ext>
            </a:extLst>
          </p:cNvPr>
          <p:cNvSpPr/>
          <p:nvPr/>
        </p:nvSpPr>
        <p:spPr>
          <a:xfrm rot="5400000">
            <a:off x="6336797" y="1804380"/>
            <a:ext cx="1064361" cy="917553"/>
          </a:xfrm>
          <a:prstGeom prst="hexagon">
            <a:avLst/>
          </a:prstGeom>
          <a:solidFill>
            <a:srgbClr val="99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20" name="Hexágono 19">
            <a:extLst>
              <a:ext uri="{FF2B5EF4-FFF2-40B4-BE49-F238E27FC236}">
                <a16:creationId xmlns:a16="http://schemas.microsoft.com/office/drawing/2014/main" id="{E1719F93-8348-3D40-A9E4-7FA1EAE182E1}"/>
              </a:ext>
            </a:extLst>
          </p:cNvPr>
          <p:cNvSpPr/>
          <p:nvPr/>
        </p:nvSpPr>
        <p:spPr>
          <a:xfrm rot="5400000">
            <a:off x="6423110" y="1876138"/>
            <a:ext cx="891733" cy="768736"/>
          </a:xfrm>
          <a:prstGeom prst="hexag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C8EEC1D8-B219-F94C-916D-12AD0179CA13}"/>
              </a:ext>
            </a:extLst>
          </p:cNvPr>
          <p:cNvSpPr txBox="1"/>
          <p:nvPr/>
        </p:nvSpPr>
        <p:spPr>
          <a:xfrm>
            <a:off x="1114432" y="1880708"/>
            <a:ext cx="62709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4000" b="1" spc="-300" dirty="0">
                <a:solidFill>
                  <a:srgbClr val="638564"/>
                </a:solidFill>
              </a:rPr>
              <a:t>01</a:t>
            </a: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90F8BD47-5D72-3F4C-B8C2-282DEFA44F3C}"/>
              </a:ext>
            </a:extLst>
          </p:cNvPr>
          <p:cNvSpPr txBox="1"/>
          <p:nvPr/>
        </p:nvSpPr>
        <p:spPr>
          <a:xfrm>
            <a:off x="3807535" y="1887647"/>
            <a:ext cx="62709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4000" b="1" spc="-300" dirty="0">
                <a:solidFill>
                  <a:srgbClr val="524640"/>
                </a:solidFill>
              </a:rPr>
              <a:t>02</a:t>
            </a: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7E63F94B-07D8-2D4A-8B24-637C7311F022}"/>
              </a:ext>
            </a:extLst>
          </p:cNvPr>
          <p:cNvSpPr txBox="1"/>
          <p:nvPr/>
        </p:nvSpPr>
        <p:spPr>
          <a:xfrm>
            <a:off x="6551010" y="1887647"/>
            <a:ext cx="62709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4000" b="1" spc="-300" dirty="0">
                <a:solidFill>
                  <a:srgbClr val="990000"/>
                </a:solidFill>
              </a:rPr>
              <a:t>03</a:t>
            </a:r>
          </a:p>
        </p:txBody>
      </p:sp>
      <p:sp>
        <p:nvSpPr>
          <p:cNvPr id="24" name="Rectángulo 23">
            <a:extLst>
              <a:ext uri="{FF2B5EF4-FFF2-40B4-BE49-F238E27FC236}">
                <a16:creationId xmlns:a16="http://schemas.microsoft.com/office/drawing/2014/main" id="{F720797D-1BCC-AF49-8C39-58DFE4E1BF3E}"/>
              </a:ext>
            </a:extLst>
          </p:cNvPr>
          <p:cNvSpPr/>
          <p:nvPr/>
        </p:nvSpPr>
        <p:spPr>
          <a:xfrm rot="5400000">
            <a:off x="8814515" y="2898480"/>
            <a:ext cx="3141553" cy="2454839"/>
          </a:xfrm>
          <a:prstGeom prst="rect">
            <a:avLst/>
          </a:prstGeom>
          <a:solidFill>
            <a:srgbClr val="143E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25" name="Forma libre 24">
            <a:extLst>
              <a:ext uri="{FF2B5EF4-FFF2-40B4-BE49-F238E27FC236}">
                <a16:creationId xmlns:a16="http://schemas.microsoft.com/office/drawing/2014/main" id="{727D63A8-FE62-5141-9277-7FB6DFA8BFF2}"/>
              </a:ext>
            </a:extLst>
          </p:cNvPr>
          <p:cNvSpPr/>
          <p:nvPr/>
        </p:nvSpPr>
        <p:spPr>
          <a:xfrm>
            <a:off x="11358171" y="2419320"/>
            <a:ext cx="334979" cy="470781"/>
          </a:xfrm>
          <a:custGeom>
            <a:avLst/>
            <a:gdLst>
              <a:gd name="connsiteX0" fmla="*/ 0 w 334979"/>
              <a:gd name="connsiteY0" fmla="*/ 0 h 470781"/>
              <a:gd name="connsiteX1" fmla="*/ 262551 w 334979"/>
              <a:gd name="connsiteY1" fmla="*/ 0 h 470781"/>
              <a:gd name="connsiteX2" fmla="*/ 334979 w 334979"/>
              <a:gd name="connsiteY2" fmla="*/ 72428 h 470781"/>
              <a:gd name="connsiteX3" fmla="*/ 334979 w 334979"/>
              <a:gd name="connsiteY3" fmla="*/ 470781 h 470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4979" h="470781">
                <a:moveTo>
                  <a:pt x="0" y="0"/>
                </a:moveTo>
                <a:lnTo>
                  <a:pt x="262551" y="0"/>
                </a:lnTo>
                <a:lnTo>
                  <a:pt x="334979" y="72428"/>
                </a:lnTo>
                <a:lnTo>
                  <a:pt x="334979" y="470781"/>
                </a:lnTo>
              </a:path>
            </a:pathLst>
          </a:custGeom>
          <a:noFill/>
          <a:ln>
            <a:solidFill>
              <a:srgbClr val="C4C4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26" name="Forma libre 25">
            <a:extLst>
              <a:ext uri="{FF2B5EF4-FFF2-40B4-BE49-F238E27FC236}">
                <a16:creationId xmlns:a16="http://schemas.microsoft.com/office/drawing/2014/main" id="{40AECC27-41AA-B14D-9CB0-E984AF56F5AF}"/>
              </a:ext>
            </a:extLst>
          </p:cNvPr>
          <p:cNvSpPr/>
          <p:nvPr/>
        </p:nvSpPr>
        <p:spPr>
          <a:xfrm rot="10800000">
            <a:off x="9035648" y="5352645"/>
            <a:ext cx="334979" cy="470781"/>
          </a:xfrm>
          <a:custGeom>
            <a:avLst/>
            <a:gdLst>
              <a:gd name="connsiteX0" fmla="*/ 0 w 334979"/>
              <a:gd name="connsiteY0" fmla="*/ 0 h 470781"/>
              <a:gd name="connsiteX1" fmla="*/ 262551 w 334979"/>
              <a:gd name="connsiteY1" fmla="*/ 0 h 470781"/>
              <a:gd name="connsiteX2" fmla="*/ 334979 w 334979"/>
              <a:gd name="connsiteY2" fmla="*/ 72428 h 470781"/>
              <a:gd name="connsiteX3" fmla="*/ 334979 w 334979"/>
              <a:gd name="connsiteY3" fmla="*/ 470781 h 470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4979" h="470781">
                <a:moveTo>
                  <a:pt x="0" y="0"/>
                </a:moveTo>
                <a:lnTo>
                  <a:pt x="262551" y="0"/>
                </a:lnTo>
                <a:lnTo>
                  <a:pt x="334979" y="72428"/>
                </a:lnTo>
                <a:lnTo>
                  <a:pt x="334979" y="470781"/>
                </a:lnTo>
              </a:path>
            </a:pathLst>
          </a:custGeom>
          <a:noFill/>
          <a:ln>
            <a:solidFill>
              <a:srgbClr val="C4C4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27" name="Hexágono 26">
            <a:extLst>
              <a:ext uri="{FF2B5EF4-FFF2-40B4-BE49-F238E27FC236}">
                <a16:creationId xmlns:a16="http://schemas.microsoft.com/office/drawing/2014/main" id="{422FABB3-34F8-5644-8D40-765D62A12E0E}"/>
              </a:ext>
            </a:extLst>
          </p:cNvPr>
          <p:cNvSpPr/>
          <p:nvPr/>
        </p:nvSpPr>
        <p:spPr>
          <a:xfrm rot="5400000">
            <a:off x="9081924" y="1804380"/>
            <a:ext cx="1064361" cy="917553"/>
          </a:xfrm>
          <a:prstGeom prst="hexagon">
            <a:avLst/>
          </a:prstGeom>
          <a:solidFill>
            <a:srgbClr val="143E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28" name="Hexágono 27">
            <a:extLst>
              <a:ext uri="{FF2B5EF4-FFF2-40B4-BE49-F238E27FC236}">
                <a16:creationId xmlns:a16="http://schemas.microsoft.com/office/drawing/2014/main" id="{67AC982A-31EA-B842-A129-DA4088174B73}"/>
              </a:ext>
            </a:extLst>
          </p:cNvPr>
          <p:cNvSpPr/>
          <p:nvPr/>
        </p:nvSpPr>
        <p:spPr>
          <a:xfrm rot="5400000">
            <a:off x="9168237" y="1876138"/>
            <a:ext cx="891733" cy="768736"/>
          </a:xfrm>
          <a:prstGeom prst="hexag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29" name="Flecha abajo 28">
            <a:extLst>
              <a:ext uri="{FF2B5EF4-FFF2-40B4-BE49-F238E27FC236}">
                <a16:creationId xmlns:a16="http://schemas.microsoft.com/office/drawing/2014/main" id="{91A36D62-0709-B24C-91BE-8AE85A6041F6}"/>
              </a:ext>
            </a:extLst>
          </p:cNvPr>
          <p:cNvSpPr/>
          <p:nvPr/>
        </p:nvSpPr>
        <p:spPr>
          <a:xfrm rot="16200000">
            <a:off x="2177578" y="1792547"/>
            <a:ext cx="562873" cy="880040"/>
          </a:xfrm>
          <a:prstGeom prst="downArrow">
            <a:avLst>
              <a:gd name="adj1" fmla="val 50000"/>
              <a:gd name="adj2" fmla="val 62159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C04435A5-6F48-DD48-B642-18FFF84F1386}"/>
              </a:ext>
            </a:extLst>
          </p:cNvPr>
          <p:cNvSpPr txBox="1"/>
          <p:nvPr/>
        </p:nvSpPr>
        <p:spPr>
          <a:xfrm>
            <a:off x="9296137" y="1887647"/>
            <a:ext cx="62709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4000" b="1" spc="-300" dirty="0">
                <a:solidFill>
                  <a:srgbClr val="143E34"/>
                </a:solidFill>
              </a:rPr>
              <a:t>04</a:t>
            </a:r>
          </a:p>
        </p:txBody>
      </p:sp>
      <p:sp>
        <p:nvSpPr>
          <p:cNvPr id="31" name="Flecha abajo 30">
            <a:extLst>
              <a:ext uri="{FF2B5EF4-FFF2-40B4-BE49-F238E27FC236}">
                <a16:creationId xmlns:a16="http://schemas.microsoft.com/office/drawing/2014/main" id="{7230DD8A-2719-1E49-964E-09045A331249}"/>
              </a:ext>
            </a:extLst>
          </p:cNvPr>
          <p:cNvSpPr/>
          <p:nvPr/>
        </p:nvSpPr>
        <p:spPr>
          <a:xfrm rot="16200000">
            <a:off x="4848860" y="1792548"/>
            <a:ext cx="562873" cy="880040"/>
          </a:xfrm>
          <a:prstGeom prst="downArrow">
            <a:avLst>
              <a:gd name="adj1" fmla="val 50000"/>
              <a:gd name="adj2" fmla="val 62159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32" name="Flecha abajo 31">
            <a:extLst>
              <a:ext uri="{FF2B5EF4-FFF2-40B4-BE49-F238E27FC236}">
                <a16:creationId xmlns:a16="http://schemas.microsoft.com/office/drawing/2014/main" id="{84FBDA30-A74F-CE40-B81D-7797393706A7}"/>
              </a:ext>
            </a:extLst>
          </p:cNvPr>
          <p:cNvSpPr/>
          <p:nvPr/>
        </p:nvSpPr>
        <p:spPr>
          <a:xfrm rot="16200000">
            <a:off x="7540690" y="1792548"/>
            <a:ext cx="562873" cy="880040"/>
          </a:xfrm>
          <a:prstGeom prst="downArrow">
            <a:avLst>
              <a:gd name="adj1" fmla="val 50000"/>
              <a:gd name="adj2" fmla="val 62159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cxnSp>
        <p:nvCxnSpPr>
          <p:cNvPr id="33" name="Conector recto 32">
            <a:extLst>
              <a:ext uri="{FF2B5EF4-FFF2-40B4-BE49-F238E27FC236}">
                <a16:creationId xmlns:a16="http://schemas.microsoft.com/office/drawing/2014/main" id="{28C23FFD-ABCD-A14D-8CC8-90F5833A3BA9}"/>
              </a:ext>
            </a:extLst>
          </p:cNvPr>
          <p:cNvCxnSpPr/>
          <p:nvPr/>
        </p:nvCxnSpPr>
        <p:spPr>
          <a:xfrm>
            <a:off x="1281544" y="3304962"/>
            <a:ext cx="191420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ángulo 37">
            <a:extLst>
              <a:ext uri="{FF2B5EF4-FFF2-40B4-BE49-F238E27FC236}">
                <a16:creationId xmlns:a16="http://schemas.microsoft.com/office/drawing/2014/main" id="{45094B55-D712-1448-AD17-E10222159341}"/>
              </a:ext>
            </a:extLst>
          </p:cNvPr>
          <p:cNvSpPr/>
          <p:nvPr/>
        </p:nvSpPr>
        <p:spPr>
          <a:xfrm>
            <a:off x="3839031" y="3714248"/>
            <a:ext cx="2151542" cy="54797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171450" indent="-171450" algn="just" defTabSz="457200">
              <a:lnSpc>
                <a:spcPts val="1100"/>
              </a:lnSpc>
              <a:buFont typeface="Arial" panose="020B0604020202020204" pitchFamily="34" charset="0"/>
              <a:buChar char="•"/>
              <a:defRPr/>
            </a:pPr>
            <a:r>
              <a:rPr lang="en-US" sz="2000" i="1" dirty="0">
                <a:solidFill>
                  <a:schemeClr val="bg1"/>
                </a:solidFill>
                <a:cs typeface="Arial"/>
              </a:rPr>
              <a:t>Se  </a:t>
            </a:r>
            <a:r>
              <a:rPr lang="en-US" sz="2000" i="1" dirty="0" err="1">
                <a:solidFill>
                  <a:schemeClr val="bg1"/>
                </a:solidFill>
                <a:cs typeface="Arial"/>
              </a:rPr>
              <a:t>puede</a:t>
            </a:r>
            <a:r>
              <a:rPr lang="en-US" sz="2000" i="1" dirty="0">
                <a:solidFill>
                  <a:schemeClr val="bg1"/>
                </a:solidFill>
                <a:cs typeface="Arial"/>
              </a:rPr>
              <a:t> </a:t>
            </a:r>
            <a:r>
              <a:rPr lang="en-US" sz="2000" i="1" dirty="0" err="1">
                <a:solidFill>
                  <a:schemeClr val="bg1"/>
                </a:solidFill>
                <a:cs typeface="Arial"/>
              </a:rPr>
              <a:t>perder</a:t>
            </a:r>
            <a:r>
              <a:rPr lang="en-US" sz="2000" i="1" dirty="0">
                <a:solidFill>
                  <a:schemeClr val="bg1"/>
                </a:solidFill>
                <a:cs typeface="Arial"/>
              </a:rPr>
              <a:t> el control del Host</a:t>
            </a:r>
            <a:endParaRPr lang="es-CO" sz="2000" i="1" dirty="0">
              <a:solidFill>
                <a:schemeClr val="bg1"/>
              </a:solidFill>
              <a:cs typeface="Arial"/>
            </a:endParaRPr>
          </a:p>
        </p:txBody>
      </p:sp>
      <p:cxnSp>
        <p:nvCxnSpPr>
          <p:cNvPr id="39" name="Conector recto 38">
            <a:extLst>
              <a:ext uri="{FF2B5EF4-FFF2-40B4-BE49-F238E27FC236}">
                <a16:creationId xmlns:a16="http://schemas.microsoft.com/office/drawing/2014/main" id="{2DE69063-2871-744B-88DF-59D635030C7A}"/>
              </a:ext>
            </a:extLst>
          </p:cNvPr>
          <p:cNvCxnSpPr/>
          <p:nvPr/>
        </p:nvCxnSpPr>
        <p:spPr>
          <a:xfrm>
            <a:off x="3973373" y="3304962"/>
            <a:ext cx="191420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ángulo 41">
            <a:extLst>
              <a:ext uri="{FF2B5EF4-FFF2-40B4-BE49-F238E27FC236}">
                <a16:creationId xmlns:a16="http://schemas.microsoft.com/office/drawing/2014/main" id="{C5AE66A7-E97A-404D-B62D-B5A6FC8E1393}"/>
              </a:ext>
            </a:extLst>
          </p:cNvPr>
          <p:cNvSpPr/>
          <p:nvPr/>
        </p:nvSpPr>
        <p:spPr>
          <a:xfrm>
            <a:off x="6533250" y="3665721"/>
            <a:ext cx="2151542" cy="6890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algn="just" defTabSz="457200">
              <a:lnSpc>
                <a:spcPts val="1100"/>
              </a:lnSpc>
              <a:buFont typeface="Arial" panose="020B0604020202020204" pitchFamily="34" charset="0"/>
              <a:buChar char="•"/>
              <a:defRPr/>
            </a:pPr>
            <a:r>
              <a:rPr lang="es-CO" sz="2000" i="1" dirty="0">
                <a:solidFill>
                  <a:schemeClr val="bg1"/>
                </a:solidFill>
                <a:cs typeface="Arial"/>
              </a:rPr>
              <a:t>Se deben aplicar actualizaciones constantes de seguridad.</a:t>
            </a:r>
          </a:p>
        </p:txBody>
      </p:sp>
      <p:cxnSp>
        <p:nvCxnSpPr>
          <p:cNvPr id="43" name="Conector recto 42">
            <a:extLst>
              <a:ext uri="{FF2B5EF4-FFF2-40B4-BE49-F238E27FC236}">
                <a16:creationId xmlns:a16="http://schemas.microsoft.com/office/drawing/2014/main" id="{3E5930C2-5112-4447-ABB1-9255AF86ED12}"/>
              </a:ext>
            </a:extLst>
          </p:cNvPr>
          <p:cNvCxnSpPr/>
          <p:nvPr/>
        </p:nvCxnSpPr>
        <p:spPr>
          <a:xfrm>
            <a:off x="6696024" y="3304962"/>
            <a:ext cx="191420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ángulo 46">
            <a:extLst>
              <a:ext uri="{FF2B5EF4-FFF2-40B4-BE49-F238E27FC236}">
                <a16:creationId xmlns:a16="http://schemas.microsoft.com/office/drawing/2014/main" id="{B163552C-51B2-8D45-AA40-3641878B3884}"/>
              </a:ext>
            </a:extLst>
          </p:cNvPr>
          <p:cNvSpPr/>
          <p:nvPr/>
        </p:nvSpPr>
        <p:spPr>
          <a:xfrm>
            <a:off x="9235397" y="3572775"/>
            <a:ext cx="2151542" cy="6890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algn="just" defTabSz="457200">
              <a:lnSpc>
                <a:spcPts val="1100"/>
              </a:lnSpc>
              <a:buFont typeface="Arial" panose="020B0604020202020204" pitchFamily="34" charset="0"/>
              <a:buChar char="•"/>
              <a:defRPr/>
            </a:pPr>
            <a:r>
              <a:rPr lang="es-CO" sz="2000" i="1" dirty="0">
                <a:solidFill>
                  <a:schemeClr val="bg1"/>
                </a:solidFill>
                <a:cs typeface="Arial"/>
              </a:rPr>
              <a:t>Las Maquinas virtuales deben tener permisos estrictos.</a:t>
            </a:r>
          </a:p>
        </p:txBody>
      </p:sp>
      <p:cxnSp>
        <p:nvCxnSpPr>
          <p:cNvPr id="48" name="Conector recto 47">
            <a:extLst>
              <a:ext uri="{FF2B5EF4-FFF2-40B4-BE49-F238E27FC236}">
                <a16:creationId xmlns:a16="http://schemas.microsoft.com/office/drawing/2014/main" id="{94217791-E84B-D24B-A4EC-7297B2A5C02C}"/>
              </a:ext>
            </a:extLst>
          </p:cNvPr>
          <p:cNvCxnSpPr/>
          <p:nvPr/>
        </p:nvCxnSpPr>
        <p:spPr>
          <a:xfrm>
            <a:off x="9408401" y="3304962"/>
            <a:ext cx="191420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Flecha abajo 50">
            <a:extLst>
              <a:ext uri="{FF2B5EF4-FFF2-40B4-BE49-F238E27FC236}">
                <a16:creationId xmlns:a16="http://schemas.microsoft.com/office/drawing/2014/main" id="{191D49FF-20A7-544D-8365-C38200B4C463}"/>
              </a:ext>
            </a:extLst>
          </p:cNvPr>
          <p:cNvSpPr/>
          <p:nvPr/>
        </p:nvSpPr>
        <p:spPr>
          <a:xfrm rot="16200000">
            <a:off x="10283891" y="1792548"/>
            <a:ext cx="562873" cy="880040"/>
          </a:xfrm>
          <a:prstGeom prst="downArrow">
            <a:avLst>
              <a:gd name="adj1" fmla="val 50000"/>
              <a:gd name="adj2" fmla="val 62159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6980249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 advClick="0" advTm="60000">
        <p:cut/>
      </p:transition>
    </mc:Choice>
    <mc:Fallback>
      <p:transition advClick="0" advTm="60000">
        <p:cut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87449904-245C-CEEB-AE68-89C917B229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9933" y="3556677"/>
            <a:ext cx="6325906" cy="1277750"/>
          </a:xfrm>
        </p:spPr>
        <p:txBody>
          <a:bodyPr/>
          <a:lstStyle/>
          <a:p>
            <a:r>
              <a:rPr lang="es-ES" dirty="0">
                <a:solidFill>
                  <a:schemeClr val="bg1"/>
                </a:solidFill>
              </a:rPr>
              <a:t>Preguntas</a:t>
            </a:r>
            <a:endParaRPr lang="es-CO" dirty="0">
              <a:solidFill>
                <a:schemeClr val="bg1"/>
              </a:solidFill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2D988427-0347-C3FA-A54E-516155F69C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2712" y="116858"/>
            <a:ext cx="2442103" cy="2442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8276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 advClick="0" advTm="13000">
        <p15:prstTrans prst="airplane"/>
      </p:transition>
    </mc:Choice>
    <mc:Fallback>
      <p:transition spd="slow" advClick="0" advTm="1300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69314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 advClick="0" advTm="150"/>
    </mc:Choice>
    <mc:Fallback xmlns="">
      <p:transition advClick="0" advTm="15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DEE564-89CF-F4BB-7AFD-7D99EF9D5C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712" y="3354667"/>
            <a:ext cx="6325906" cy="1277750"/>
          </a:xfrm>
        </p:spPr>
        <p:txBody>
          <a:bodyPr/>
          <a:lstStyle/>
          <a:p>
            <a:r>
              <a:rPr lang="es-CO" dirty="0">
                <a:solidFill>
                  <a:schemeClr val="bg1"/>
                </a:solidFill>
              </a:rPr>
              <a:t>Gracias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CF6221D0-2A65-3F8A-4F68-3366278802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2712" y="116858"/>
            <a:ext cx="2442103" cy="2442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953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 advClick="0" advTm="150"/>
    </mc:Choice>
    <mc:Fallback xmlns="">
      <p:transition advClick="0" advTm="150"/>
    </mc:Fallback>
  </mc:AlternateContent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869</TotalTime>
  <Words>332</Words>
  <Application>Microsoft Macintosh PowerPoint</Application>
  <PresentationFormat>Panorámica</PresentationFormat>
  <Paragraphs>72</Paragraphs>
  <Slides>9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9</vt:i4>
      </vt:variant>
    </vt:vector>
  </HeadingPairs>
  <TitlesOfParts>
    <vt:vector size="16" baseType="lpstr">
      <vt:lpstr>Aptos</vt:lpstr>
      <vt:lpstr>Aptos Display</vt:lpstr>
      <vt:lpstr>Arial</vt:lpstr>
      <vt:lpstr>Calibri</vt:lpstr>
      <vt:lpstr>Inter</vt:lpstr>
      <vt:lpstr>Lato</vt:lpstr>
      <vt:lpstr>Tema de Office</vt:lpstr>
      <vt:lpstr>Presentación de PowerPoint</vt:lpstr>
      <vt:lpstr>Presentación de PowerPoint</vt:lpstr>
      <vt:lpstr>Introducción y Descripción del Sistema Vulnerable</vt:lpstr>
      <vt:lpstr>Técnica de explotación</vt:lpstr>
      <vt:lpstr>Puntuación CVSS 3.1 y su Impacto</vt:lpstr>
      <vt:lpstr>CONCLUSIÓN FINAL</vt:lpstr>
      <vt:lpstr>Preguntas</vt:lpstr>
      <vt:lpstr>Presentación de PowerPoint</vt:lpstr>
      <vt:lpstr>Gracias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Plantilla ESDEG 2025</dc:title>
  <dc:subject>COEST</dc:subject>
  <dc:creator>Robert Navarro;Diseñador Gráfico</dc:creator>
  <cp:keywords>Comunicaciones Estrategicas</cp:keywords>
  <cp:lastModifiedBy>Microsoft Office User</cp:lastModifiedBy>
  <cp:revision>23</cp:revision>
  <dcterms:created xsi:type="dcterms:W3CDTF">2024-12-23T18:19:30Z</dcterms:created>
  <dcterms:modified xsi:type="dcterms:W3CDTF">2025-02-12T14:06:15Z</dcterms:modified>
</cp:coreProperties>
</file>